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4.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5.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7.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8.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9.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0.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1.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2.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3.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4.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5.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6.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7.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28.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29.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0.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69" r:id="rId2"/>
    <p:sldMasterId id="2147483786" r:id="rId3"/>
    <p:sldMasterId id="2147484338" r:id="rId4"/>
    <p:sldMasterId id="2147484379" r:id="rId5"/>
    <p:sldMasterId id="2147484500" r:id="rId6"/>
    <p:sldMasterId id="2147484512" r:id="rId7"/>
    <p:sldMasterId id="2147484524" r:id="rId8"/>
    <p:sldMasterId id="2147484536" r:id="rId9"/>
    <p:sldMasterId id="2147484549" r:id="rId10"/>
    <p:sldMasterId id="2147484729" r:id="rId11"/>
    <p:sldMasterId id="2147484741" r:id="rId12"/>
    <p:sldMasterId id="2147484777" r:id="rId13"/>
    <p:sldMasterId id="2147484887" r:id="rId14"/>
    <p:sldMasterId id="2147484932" r:id="rId15"/>
    <p:sldMasterId id="2147484980" r:id="rId16"/>
    <p:sldMasterId id="2147484992" r:id="rId17"/>
    <p:sldMasterId id="2147485004" r:id="rId18"/>
    <p:sldMasterId id="2147485016" r:id="rId19"/>
    <p:sldMasterId id="2147485028" r:id="rId20"/>
    <p:sldMasterId id="2147485059" r:id="rId21"/>
    <p:sldMasterId id="2147485071" r:id="rId22"/>
    <p:sldMasterId id="2147485083" r:id="rId23"/>
    <p:sldMasterId id="2147485107" r:id="rId24"/>
    <p:sldMasterId id="2147485131" r:id="rId25"/>
    <p:sldMasterId id="2147485252" r:id="rId26"/>
    <p:sldMasterId id="2147485265" r:id="rId27"/>
    <p:sldMasterId id="2147485277" r:id="rId28"/>
    <p:sldMasterId id="2147485289" r:id="rId29"/>
    <p:sldMasterId id="2147485301" r:id="rId30"/>
    <p:sldMasterId id="2147485313" r:id="rId31"/>
  </p:sldMasterIdLst>
  <p:notesMasterIdLst>
    <p:notesMasterId r:id="rId145"/>
  </p:notesMasterIdLst>
  <p:sldIdLst>
    <p:sldId id="713" r:id="rId32"/>
    <p:sldId id="391" r:id="rId33"/>
    <p:sldId id="668" r:id="rId34"/>
    <p:sldId id="744" r:id="rId35"/>
    <p:sldId id="723" r:id="rId36"/>
    <p:sldId id="725" r:id="rId37"/>
    <p:sldId id="726" r:id="rId38"/>
    <p:sldId id="724" r:id="rId39"/>
    <p:sldId id="1605" r:id="rId40"/>
    <p:sldId id="706" r:id="rId41"/>
    <p:sldId id="528" r:id="rId42"/>
    <p:sldId id="1639" r:id="rId43"/>
    <p:sldId id="581" r:id="rId44"/>
    <p:sldId id="745" r:id="rId45"/>
    <p:sldId id="607" r:id="rId46"/>
    <p:sldId id="608" r:id="rId47"/>
    <p:sldId id="746" r:id="rId48"/>
    <p:sldId id="611" r:id="rId49"/>
    <p:sldId id="707" r:id="rId50"/>
    <p:sldId id="1617" r:id="rId51"/>
    <p:sldId id="1367" r:id="rId52"/>
    <p:sldId id="670" r:id="rId53"/>
    <p:sldId id="747" r:id="rId54"/>
    <p:sldId id="1624" r:id="rId55"/>
    <p:sldId id="615" r:id="rId56"/>
    <p:sldId id="748" r:id="rId57"/>
    <p:sldId id="616" r:id="rId58"/>
    <p:sldId id="566" r:id="rId59"/>
    <p:sldId id="577" r:id="rId60"/>
    <p:sldId id="663" r:id="rId61"/>
    <p:sldId id="519" r:id="rId62"/>
    <p:sldId id="1640" r:id="rId63"/>
    <p:sldId id="671" r:id="rId64"/>
    <p:sldId id="453" r:id="rId65"/>
    <p:sldId id="454" r:id="rId66"/>
    <p:sldId id="455" r:id="rId67"/>
    <p:sldId id="459" r:id="rId68"/>
    <p:sldId id="460" r:id="rId69"/>
    <p:sldId id="461" r:id="rId70"/>
    <p:sldId id="462" r:id="rId71"/>
    <p:sldId id="463" r:id="rId72"/>
    <p:sldId id="523" r:id="rId73"/>
    <p:sldId id="520" r:id="rId74"/>
    <p:sldId id="521" r:id="rId75"/>
    <p:sldId id="673" r:id="rId76"/>
    <p:sldId id="674" r:id="rId77"/>
    <p:sldId id="675" r:id="rId78"/>
    <p:sldId id="672" r:id="rId79"/>
    <p:sldId id="522" r:id="rId80"/>
    <p:sldId id="686" r:id="rId81"/>
    <p:sldId id="694" r:id="rId82"/>
    <p:sldId id="570" r:id="rId83"/>
    <p:sldId id="1578" r:id="rId84"/>
    <p:sldId id="661" r:id="rId85"/>
    <p:sldId id="1625" r:id="rId86"/>
    <p:sldId id="594" r:id="rId87"/>
    <p:sldId id="599" r:id="rId88"/>
    <p:sldId id="1584" r:id="rId89"/>
    <p:sldId id="602" r:id="rId90"/>
    <p:sldId id="1626" r:id="rId91"/>
    <p:sldId id="281" r:id="rId92"/>
    <p:sldId id="286" r:id="rId93"/>
    <p:sldId id="282" r:id="rId94"/>
    <p:sldId id="1577" r:id="rId95"/>
    <p:sldId id="644" r:id="rId96"/>
    <p:sldId id="1598" r:id="rId97"/>
    <p:sldId id="1583" r:id="rId98"/>
    <p:sldId id="1627" r:id="rId99"/>
    <p:sldId id="678" r:id="rId100"/>
    <p:sldId id="708" r:id="rId101"/>
    <p:sldId id="410" r:id="rId102"/>
    <p:sldId id="712" r:id="rId103"/>
    <p:sldId id="1579" r:id="rId104"/>
    <p:sldId id="1586" r:id="rId105"/>
    <p:sldId id="1628" r:id="rId106"/>
    <p:sldId id="397" r:id="rId107"/>
    <p:sldId id="398" r:id="rId108"/>
    <p:sldId id="413" r:id="rId109"/>
    <p:sldId id="399" r:id="rId110"/>
    <p:sldId id="651" r:id="rId111"/>
    <p:sldId id="652" r:id="rId112"/>
    <p:sldId id="1629" r:id="rId113"/>
    <p:sldId id="641" r:id="rId114"/>
    <p:sldId id="587" r:id="rId115"/>
    <p:sldId id="588" r:id="rId116"/>
    <p:sldId id="589" r:id="rId117"/>
    <p:sldId id="656" r:id="rId118"/>
    <p:sldId id="657" r:id="rId119"/>
    <p:sldId id="638" r:id="rId120"/>
    <p:sldId id="302" r:id="rId121"/>
    <p:sldId id="640" r:id="rId122"/>
    <p:sldId id="400" r:id="rId123"/>
    <p:sldId id="401" r:id="rId124"/>
    <p:sldId id="402" r:id="rId125"/>
    <p:sldId id="403" r:id="rId126"/>
    <p:sldId id="404" r:id="rId127"/>
    <p:sldId id="405" r:id="rId128"/>
    <p:sldId id="406" r:id="rId129"/>
    <p:sldId id="304" r:id="rId130"/>
    <p:sldId id="360" r:id="rId131"/>
    <p:sldId id="650" r:id="rId132"/>
    <p:sldId id="513" r:id="rId133"/>
    <p:sldId id="709" r:id="rId134"/>
    <p:sldId id="680" r:id="rId135"/>
    <p:sldId id="710" r:id="rId136"/>
    <p:sldId id="1630" r:id="rId137"/>
    <p:sldId id="1632" r:id="rId138"/>
    <p:sldId id="1604" r:id="rId139"/>
    <p:sldId id="1641" r:id="rId140"/>
    <p:sldId id="1642" r:id="rId141"/>
    <p:sldId id="575" r:id="rId142"/>
    <p:sldId id="1582" r:id="rId143"/>
    <p:sldId id="514" r:id="rId144"/>
  </p:sldIdLst>
  <p:sldSz cx="12192000" cy="6858000"/>
  <p:notesSz cx="7010400" cy="9223375"/>
  <p:custDataLst>
    <p:tags r:id="rId1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FFFFFF"/>
    <a:srgbClr val="FFFF00"/>
    <a:srgbClr val="F8F8F8"/>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284" autoAdjust="0"/>
    <p:restoredTop sz="72186" autoAdjust="0"/>
  </p:normalViewPr>
  <p:slideViewPr>
    <p:cSldViewPr>
      <p:cViewPr varScale="1">
        <p:scale>
          <a:sx n="96" d="100"/>
          <a:sy n="96" d="100"/>
        </p:scale>
        <p:origin x="1456" y="168"/>
      </p:cViewPr>
      <p:guideLst/>
    </p:cSldViewPr>
  </p:slideViewPr>
  <p:notesTextViewPr>
    <p:cViewPr>
      <p:scale>
        <a:sx n="3" d="2"/>
        <a:sy n="3" d="2"/>
      </p:scale>
      <p:origin x="0" y="0"/>
    </p:cViewPr>
  </p:notesTextViewPr>
  <p:sorterViewPr>
    <p:cViewPr varScale="1">
      <p:scale>
        <a:sx n="100" d="100"/>
        <a:sy n="100" d="100"/>
      </p:scale>
      <p:origin x="0" y="-3132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38" Type="http://schemas.openxmlformats.org/officeDocument/2006/relationships/slide" Target="slides/slide107.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53" Type="http://schemas.openxmlformats.org/officeDocument/2006/relationships/slide" Target="slides/slide22.xml"/><Relationship Id="rId74" Type="http://schemas.openxmlformats.org/officeDocument/2006/relationships/slide" Target="slides/slide43.xml"/><Relationship Id="rId128" Type="http://schemas.openxmlformats.org/officeDocument/2006/relationships/slide" Target="slides/slide97.xml"/><Relationship Id="rId149" Type="http://schemas.openxmlformats.org/officeDocument/2006/relationships/theme" Target="theme/theme1.xml"/><Relationship Id="rId5" Type="http://schemas.openxmlformats.org/officeDocument/2006/relationships/slideMaster" Target="slideMasters/slideMaster5.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slide" Target="slides/slide82.xml"/><Relationship Id="rId118" Type="http://schemas.openxmlformats.org/officeDocument/2006/relationships/slide" Target="slides/slide87.xml"/><Relationship Id="rId134" Type="http://schemas.openxmlformats.org/officeDocument/2006/relationships/slide" Target="slides/slide103.xml"/><Relationship Id="rId139" Type="http://schemas.openxmlformats.org/officeDocument/2006/relationships/slide" Target="slides/slide108.xml"/><Relationship Id="rId80" Type="http://schemas.openxmlformats.org/officeDocument/2006/relationships/slide" Target="slides/slide49.xml"/><Relationship Id="rId85" Type="http://schemas.openxmlformats.org/officeDocument/2006/relationships/slide" Target="slides/slide54.xml"/><Relationship Id="rId150"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124" Type="http://schemas.openxmlformats.org/officeDocument/2006/relationships/slide" Target="slides/slide93.xml"/><Relationship Id="rId129" Type="http://schemas.openxmlformats.org/officeDocument/2006/relationships/slide" Target="slides/slide98.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40" Type="http://schemas.openxmlformats.org/officeDocument/2006/relationships/slide" Target="slides/slide10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119" Type="http://schemas.openxmlformats.org/officeDocument/2006/relationships/slide" Target="slides/slide88.xml"/><Relationship Id="rId44" Type="http://schemas.openxmlformats.org/officeDocument/2006/relationships/slide" Target="slides/slide13.xml"/><Relationship Id="rId60" Type="http://schemas.openxmlformats.org/officeDocument/2006/relationships/slide" Target="slides/slide29.xml"/><Relationship Id="rId65" Type="http://schemas.openxmlformats.org/officeDocument/2006/relationships/slide" Target="slides/slide34.xml"/><Relationship Id="rId81" Type="http://schemas.openxmlformats.org/officeDocument/2006/relationships/slide" Target="slides/slide50.xml"/><Relationship Id="rId86" Type="http://schemas.openxmlformats.org/officeDocument/2006/relationships/slide" Target="slides/slide55.xml"/><Relationship Id="rId130" Type="http://schemas.openxmlformats.org/officeDocument/2006/relationships/slide" Target="slides/slide99.xml"/><Relationship Id="rId135" Type="http://schemas.openxmlformats.org/officeDocument/2006/relationships/slide" Target="slides/slide10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141" Type="http://schemas.openxmlformats.org/officeDocument/2006/relationships/slide" Target="slides/slide110.xml"/><Relationship Id="rId146"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slide" Target="slides/slide105.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slide" Target="slides/slide106.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43" Type="http://schemas.openxmlformats.org/officeDocument/2006/relationships/slide" Target="slides/slide112.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6" Type="http://schemas.openxmlformats.org/officeDocument/2006/relationships/slideMaster" Target="slideMasters/slideMaster16.xml"/><Relationship Id="rId37" Type="http://schemas.openxmlformats.org/officeDocument/2006/relationships/slide" Target="slides/slide6.xml"/><Relationship Id="rId58" Type="http://schemas.openxmlformats.org/officeDocument/2006/relationships/slide" Target="slides/slide27.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44" Type="http://schemas.openxmlformats.org/officeDocument/2006/relationships/slide" Target="slides/slide113.xml"/><Relationship Id="rId90" Type="http://schemas.openxmlformats.org/officeDocument/2006/relationships/slide" Target="slides/slide59.xml"/></Relationships>
</file>

<file path=ppt/charts/_rels/chart1.xml.rels><?xml version="1.0" encoding="UTF-8" standalone="yes"?>
<Relationships xmlns="http://schemas.openxmlformats.org/package/2006/relationships"><Relationship Id="rId1" Type="http://schemas.openxmlformats.org/officeDocument/2006/relationships/oleObject" Target="file:////Users\kgibbons\Downloads\SCRED%20Master%20Interview%20Data%20(1).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kgibbons\Downloads\SCRED%20Master%20Interview%20Data%20(1).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Macro-Enabled_Worksheet.xlsm"/><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lvl="0">
              <a:defRPr sz="2800" b="1">
                <a:solidFill>
                  <a:srgbClr val="000000"/>
                </a:solidFill>
              </a:defRPr>
            </a:pPr>
            <a:r>
              <a:rPr lang="en-US" sz="2800"/>
              <a:t>SCRED: Implementation By Area</a:t>
            </a:r>
          </a:p>
        </c:rich>
      </c:tx>
      <c:overlay val="0"/>
    </c:title>
    <c:autoTitleDeleted val="0"/>
    <c:plotArea>
      <c:layout/>
      <c:barChart>
        <c:barDir val="col"/>
        <c:grouping val="clustered"/>
        <c:varyColors val="1"/>
        <c:ser>
          <c:idx val="0"/>
          <c:order val="0"/>
          <c:tx>
            <c:strRef>
              <c:f>SCREDWide!$C$25</c:f>
              <c:strCache>
                <c:ptCount val="1"/>
                <c:pt idx="0">
                  <c:v>Elementary</c:v>
                </c:pt>
              </c:strCache>
            </c:strRef>
          </c:tx>
          <c:spPr>
            <a:solidFill>
              <a:srgbClr val="3366CC"/>
            </a:solidFill>
          </c:spPr>
          <c:invertIfNegative val="1"/>
          <c:cat>
            <c:strRef>
              <c:f>SCREDWide!$B$26:$B$30</c:f>
              <c:strCache>
                <c:ptCount val="5"/>
                <c:pt idx="0">
                  <c:v>Assessments</c:v>
                </c:pt>
                <c:pt idx="1">
                  <c:v>Databased Decision-Making</c:v>
                </c:pt>
                <c:pt idx="2">
                  <c:v>Multi-Level Instruction</c:v>
                </c:pt>
                <c:pt idx="3">
                  <c:v>Infrastructure and Support</c:v>
                </c:pt>
                <c:pt idx="4">
                  <c:v>Fidelity and Evaulation</c:v>
                </c:pt>
              </c:strCache>
            </c:strRef>
          </c:cat>
          <c:val>
            <c:numRef>
              <c:f>SCREDWide!$C$26:$C$30</c:f>
              <c:numCache>
                <c:formatCode>General</c:formatCode>
                <c:ptCount val="5"/>
                <c:pt idx="0">
                  <c:v>4.875</c:v>
                </c:pt>
                <c:pt idx="1">
                  <c:v>4.6249999999999831</c:v>
                </c:pt>
                <c:pt idx="2">
                  <c:v>3.71875</c:v>
                </c:pt>
                <c:pt idx="3">
                  <c:v>3.5</c:v>
                </c:pt>
                <c:pt idx="4">
                  <c:v>3.375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3439-5A46-B71D-8904412BD00E}"/>
            </c:ext>
          </c:extLst>
        </c:ser>
        <c:ser>
          <c:idx val="1"/>
          <c:order val="1"/>
          <c:tx>
            <c:strRef>
              <c:f>SCREDWide!$D$25</c:f>
              <c:strCache>
                <c:ptCount val="1"/>
                <c:pt idx="0">
                  <c:v>Secondary</c:v>
                </c:pt>
              </c:strCache>
            </c:strRef>
          </c:tx>
          <c:spPr>
            <a:solidFill>
              <a:srgbClr val="DC3912"/>
            </a:solidFill>
          </c:spPr>
          <c:invertIfNegative val="1"/>
          <c:cat>
            <c:strRef>
              <c:f>SCREDWide!$B$26:$B$30</c:f>
              <c:strCache>
                <c:ptCount val="5"/>
                <c:pt idx="0">
                  <c:v>Assessments</c:v>
                </c:pt>
                <c:pt idx="1">
                  <c:v>Databased Decision-Making</c:v>
                </c:pt>
                <c:pt idx="2">
                  <c:v>Multi-Level Instruction</c:v>
                </c:pt>
                <c:pt idx="3">
                  <c:v>Infrastructure and Support</c:v>
                </c:pt>
                <c:pt idx="4">
                  <c:v>Fidelity and Evaulation</c:v>
                </c:pt>
              </c:strCache>
            </c:strRef>
          </c:cat>
          <c:val>
            <c:numRef>
              <c:f>SCREDWide!$D$26:$D$30</c:f>
              <c:numCache>
                <c:formatCode>General</c:formatCode>
                <c:ptCount val="5"/>
                <c:pt idx="0">
                  <c:v>4.3142857142857007</c:v>
                </c:pt>
                <c:pt idx="1">
                  <c:v>4.4000000000000004</c:v>
                </c:pt>
                <c:pt idx="2">
                  <c:v>3.3132530120481931</c:v>
                </c:pt>
                <c:pt idx="3">
                  <c:v>3.103448275862069</c:v>
                </c:pt>
                <c:pt idx="4">
                  <c:v>2.6428571428571428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3439-5A46-B71D-8904412BD00E}"/>
            </c:ext>
          </c:extLst>
        </c:ser>
        <c:ser>
          <c:idx val="2"/>
          <c:order val="2"/>
          <c:tx>
            <c:strRef>
              <c:f>SCREDWide!$E$25</c:f>
              <c:strCache>
                <c:ptCount val="1"/>
                <c:pt idx="0">
                  <c:v>SCRED All</c:v>
                </c:pt>
              </c:strCache>
            </c:strRef>
          </c:tx>
          <c:spPr>
            <a:solidFill>
              <a:srgbClr val="6AA84F"/>
            </a:solidFill>
          </c:spPr>
          <c:invertIfNegative val="1"/>
          <c:cat>
            <c:strRef>
              <c:f>SCREDWide!$B$26:$B$30</c:f>
              <c:strCache>
                <c:ptCount val="5"/>
                <c:pt idx="0">
                  <c:v>Assessments</c:v>
                </c:pt>
                <c:pt idx="1">
                  <c:v>Databased Decision-Making</c:v>
                </c:pt>
                <c:pt idx="2">
                  <c:v>Multi-Level Instruction</c:v>
                </c:pt>
                <c:pt idx="3">
                  <c:v>Infrastructure and Support</c:v>
                </c:pt>
                <c:pt idx="4">
                  <c:v>Fidelity and Evaulation</c:v>
                </c:pt>
              </c:strCache>
            </c:strRef>
          </c:cat>
          <c:val>
            <c:numRef>
              <c:f>SCREDWide!$E$26:$E$30</c:f>
              <c:numCache>
                <c:formatCode>General</c:formatCode>
                <c:ptCount val="5"/>
                <c:pt idx="0">
                  <c:v>4.6133333333333333</c:v>
                </c:pt>
                <c:pt idx="1">
                  <c:v>4.5227272727272627</c:v>
                </c:pt>
                <c:pt idx="2">
                  <c:v>3.5307262569832401</c:v>
                </c:pt>
                <c:pt idx="3">
                  <c:v>3.3174603174603181</c:v>
                </c:pt>
                <c:pt idx="4">
                  <c:v>3.0333333333333332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3439-5A46-B71D-8904412BD00E}"/>
            </c:ext>
          </c:extLst>
        </c:ser>
        <c:dLbls>
          <c:showLegendKey val="0"/>
          <c:showVal val="0"/>
          <c:showCatName val="0"/>
          <c:showSerName val="0"/>
          <c:showPercent val="0"/>
          <c:showBubbleSize val="0"/>
        </c:dLbls>
        <c:gapWidth val="150"/>
        <c:axId val="423367568"/>
        <c:axId val="423365216"/>
      </c:barChart>
      <c:catAx>
        <c:axId val="423367568"/>
        <c:scaling>
          <c:orientation val="minMax"/>
        </c:scaling>
        <c:delete val="0"/>
        <c:axPos val="b"/>
        <c:title>
          <c:tx>
            <c:rich>
              <a:bodyPr/>
              <a:lstStyle/>
              <a:p>
                <a:pPr lvl="0">
                  <a:defRPr/>
                </a:pPr>
                <a:r>
                  <a:rPr lang="en-US"/>
                  <a:t>Implementation Area</a:t>
                </a:r>
              </a:p>
            </c:rich>
          </c:tx>
          <c:overlay val="0"/>
        </c:title>
        <c:numFmt formatCode="General" sourceLinked="1"/>
        <c:majorTickMark val="cross"/>
        <c:minorTickMark val="cross"/>
        <c:tickLblPos val="nextTo"/>
        <c:txPr>
          <a:bodyPr/>
          <a:lstStyle/>
          <a:p>
            <a:pPr lvl="0">
              <a:defRPr/>
            </a:pPr>
            <a:endParaRPr lang="en-US"/>
          </a:p>
        </c:txPr>
        <c:crossAx val="423365216"/>
        <c:crosses val="autoZero"/>
        <c:auto val="1"/>
        <c:lblAlgn val="ctr"/>
        <c:lblOffset val="100"/>
        <c:noMultiLvlLbl val="1"/>
      </c:catAx>
      <c:valAx>
        <c:axId val="423365216"/>
        <c:scaling>
          <c:orientation val="minMax"/>
          <c:max val="5"/>
          <c:min val="1"/>
        </c:scaling>
        <c:delete val="0"/>
        <c:axPos val="l"/>
        <c:majorGridlines>
          <c:spPr>
            <a:ln>
              <a:solidFill>
                <a:srgbClr val="B7B7B7"/>
              </a:solidFill>
            </a:ln>
          </c:spPr>
        </c:majorGridlines>
        <c:numFmt formatCode="General" sourceLinked="1"/>
        <c:majorTickMark val="cross"/>
        <c:minorTickMark val="cross"/>
        <c:tickLblPos val="nextTo"/>
        <c:spPr>
          <a:ln w="47625">
            <a:noFill/>
          </a:ln>
        </c:spPr>
        <c:txPr>
          <a:bodyPr/>
          <a:lstStyle/>
          <a:p>
            <a:pPr lvl="0">
              <a:defRPr/>
            </a:pPr>
            <a:endParaRPr lang="en-US"/>
          </a:p>
        </c:txPr>
        <c:crossAx val="423367568"/>
        <c:crosses val="autoZero"/>
        <c:crossBetween val="between"/>
      </c:valAx>
    </c:plotArea>
    <c:legend>
      <c:legendPos val="r"/>
      <c:overlay val="0"/>
    </c:legend>
    <c:plotVisOnly val="1"/>
    <c:dispBlanksAs val="zero"/>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b="1" dirty="0"/>
              <a:t>SCRED: Implementation</a:t>
            </a:r>
            <a:r>
              <a:rPr lang="en-US" sz="3200" b="1" baseline="0" dirty="0"/>
              <a:t> by Tier </a:t>
            </a:r>
            <a:endParaRPr lang="en-US" sz="3200" b="1" dirty="0"/>
          </a:p>
        </c:rich>
      </c:tx>
      <c:layout>
        <c:manualLayout>
          <c:xMode val="edge"/>
          <c:yMode val="edge"/>
          <c:x val="0.23137481708591701"/>
          <c:y val="2.2972365520723102E-2"/>
        </c:manualLayout>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SCREDWide!$C$32</c:f>
              <c:strCache>
                <c:ptCount val="1"/>
                <c:pt idx="0">
                  <c:v>Elementary</c:v>
                </c:pt>
              </c:strCache>
            </c:strRef>
          </c:tx>
          <c:spPr>
            <a:solidFill>
              <a:srgbClr val="00B0F0"/>
            </a:solidFill>
            <a:ln>
              <a:noFill/>
            </a:ln>
            <a:effectLst/>
          </c:spPr>
          <c:invertIfNegative val="0"/>
          <c:cat>
            <c:strRef>
              <c:f>SCREDWide!$B$33:$B$35</c:f>
              <c:strCache>
                <c:ptCount val="3"/>
                <c:pt idx="0">
                  <c:v>Tier 1</c:v>
                </c:pt>
                <c:pt idx="1">
                  <c:v> Tier 2</c:v>
                </c:pt>
                <c:pt idx="2">
                  <c:v>Tier 3</c:v>
                </c:pt>
              </c:strCache>
            </c:strRef>
          </c:cat>
          <c:val>
            <c:numRef>
              <c:f>SCREDWide!$C$33:$C$35</c:f>
              <c:numCache>
                <c:formatCode>General</c:formatCode>
                <c:ptCount val="3"/>
                <c:pt idx="0">
                  <c:v>3.35</c:v>
                </c:pt>
                <c:pt idx="1">
                  <c:v>3.96875</c:v>
                </c:pt>
                <c:pt idx="2">
                  <c:v>4</c:v>
                </c:pt>
              </c:numCache>
            </c:numRef>
          </c:val>
          <c:extLst>
            <c:ext xmlns:c16="http://schemas.microsoft.com/office/drawing/2014/chart" uri="{C3380CC4-5D6E-409C-BE32-E72D297353CC}">
              <c16:uniqueId val="{00000000-8629-3C4F-9267-E5E90553352F}"/>
            </c:ext>
          </c:extLst>
        </c:ser>
        <c:ser>
          <c:idx val="1"/>
          <c:order val="1"/>
          <c:tx>
            <c:strRef>
              <c:f>SCREDWide!$D$32</c:f>
              <c:strCache>
                <c:ptCount val="1"/>
                <c:pt idx="0">
                  <c:v>Secondary</c:v>
                </c:pt>
              </c:strCache>
            </c:strRef>
          </c:tx>
          <c:spPr>
            <a:solidFill>
              <a:srgbClr val="FFC000"/>
            </a:solidFill>
            <a:ln>
              <a:noFill/>
            </a:ln>
            <a:effectLst/>
          </c:spPr>
          <c:invertIfNegative val="0"/>
          <c:cat>
            <c:strRef>
              <c:f>SCREDWide!$B$33:$B$35</c:f>
              <c:strCache>
                <c:ptCount val="3"/>
                <c:pt idx="0">
                  <c:v>Tier 1</c:v>
                </c:pt>
                <c:pt idx="1">
                  <c:v> Tier 2</c:v>
                </c:pt>
                <c:pt idx="2">
                  <c:v>Tier 3</c:v>
                </c:pt>
              </c:strCache>
            </c:strRef>
          </c:cat>
          <c:val>
            <c:numRef>
              <c:f>SCREDWide!$D$33:$D$35</c:f>
              <c:numCache>
                <c:formatCode>General</c:formatCode>
                <c:ptCount val="3"/>
                <c:pt idx="0">
                  <c:v>2.714285714285714</c:v>
                </c:pt>
                <c:pt idx="1">
                  <c:v>3.9166666666666661</c:v>
                </c:pt>
                <c:pt idx="2">
                  <c:v>3.35</c:v>
                </c:pt>
              </c:numCache>
            </c:numRef>
          </c:val>
          <c:extLst>
            <c:ext xmlns:c16="http://schemas.microsoft.com/office/drawing/2014/chart" uri="{C3380CC4-5D6E-409C-BE32-E72D297353CC}">
              <c16:uniqueId val="{00000001-8629-3C4F-9267-E5E90553352F}"/>
            </c:ext>
          </c:extLst>
        </c:ser>
        <c:ser>
          <c:idx val="2"/>
          <c:order val="2"/>
          <c:tx>
            <c:strRef>
              <c:f>SCREDWide!$E$32</c:f>
              <c:strCache>
                <c:ptCount val="1"/>
                <c:pt idx="0">
                  <c:v>SCRED All</c:v>
                </c:pt>
              </c:strCache>
            </c:strRef>
          </c:tx>
          <c:spPr>
            <a:solidFill>
              <a:schemeClr val="accent3"/>
            </a:solidFill>
            <a:ln>
              <a:noFill/>
            </a:ln>
            <a:effectLst/>
          </c:spPr>
          <c:invertIfNegative val="0"/>
          <c:cat>
            <c:strRef>
              <c:f>SCREDWide!$B$33:$B$35</c:f>
              <c:strCache>
                <c:ptCount val="3"/>
                <c:pt idx="0">
                  <c:v>Tier 1</c:v>
                </c:pt>
                <c:pt idx="1">
                  <c:v> Tier 2</c:v>
                </c:pt>
                <c:pt idx="2">
                  <c:v>Tier 3</c:v>
                </c:pt>
              </c:strCache>
            </c:strRef>
          </c:cat>
          <c:val>
            <c:numRef>
              <c:f>SCREDWide!$E$33:$E$35</c:f>
              <c:numCache>
                <c:formatCode>General</c:formatCode>
                <c:ptCount val="3"/>
                <c:pt idx="0">
                  <c:v>2.836363636363624</c:v>
                </c:pt>
                <c:pt idx="1">
                  <c:v>3.8409090909090908</c:v>
                </c:pt>
                <c:pt idx="2">
                  <c:v>3.5625</c:v>
                </c:pt>
              </c:numCache>
            </c:numRef>
          </c:val>
          <c:extLst>
            <c:ext xmlns:c16="http://schemas.microsoft.com/office/drawing/2014/chart" uri="{C3380CC4-5D6E-409C-BE32-E72D297353CC}">
              <c16:uniqueId val="{00000002-8629-3C4F-9267-E5E90553352F}"/>
            </c:ext>
          </c:extLst>
        </c:ser>
        <c:dLbls>
          <c:showLegendKey val="0"/>
          <c:showVal val="0"/>
          <c:showCatName val="0"/>
          <c:showSerName val="0"/>
          <c:showPercent val="0"/>
          <c:showBubbleSize val="0"/>
        </c:dLbls>
        <c:gapWidth val="219"/>
        <c:overlap val="-27"/>
        <c:axId val="423366000"/>
        <c:axId val="423366784"/>
      </c:barChart>
      <c:catAx>
        <c:axId val="42336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3366784"/>
        <c:crosses val="autoZero"/>
        <c:auto val="1"/>
        <c:lblAlgn val="ctr"/>
        <c:lblOffset val="100"/>
        <c:noMultiLvlLbl val="0"/>
      </c:catAx>
      <c:valAx>
        <c:axId val="423366784"/>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3366000"/>
        <c:crosses val="autoZero"/>
        <c:crossBetween val="between"/>
      </c:valAx>
      <c:spPr>
        <a:noFill/>
        <a:ln>
          <a:noFill/>
        </a:ln>
        <a:effectLst/>
      </c:spPr>
    </c:plotArea>
    <c:legend>
      <c:legendPos val="b"/>
      <c:layout>
        <c:manualLayout>
          <c:xMode val="edge"/>
          <c:yMode val="edge"/>
          <c:x val="0.35741938507686499"/>
          <c:y val="0.94559847471896197"/>
          <c:w val="0.36403016029246299"/>
          <c:h val="3.76300368114362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Sheet1!$B$1</c:f>
              <c:strCache>
                <c:ptCount val="1"/>
                <c:pt idx="0">
                  <c:v>Daily</c:v>
                </c:pt>
              </c:strCache>
            </c:strRef>
          </c:tx>
          <c:spPr>
            <a:ln w="47204"/>
          </c:spPr>
          <c:marker>
            <c:symbol val="none"/>
          </c:marker>
          <c:cat>
            <c:strRef>
              <c:f>Sheet1!$A$2:$A$6</c:f>
              <c:strCache>
                <c:ptCount val="5"/>
                <c:pt idx="0">
                  <c:v>SLA</c:v>
                </c:pt>
                <c:pt idx="1">
                  <c:v>PM 1</c:v>
                </c:pt>
                <c:pt idx="2">
                  <c:v>PM 2</c:v>
                </c:pt>
                <c:pt idx="3">
                  <c:v>PM 3</c:v>
                </c:pt>
                <c:pt idx="4">
                  <c:v>PM 4</c:v>
                </c:pt>
              </c:strCache>
            </c:strRef>
          </c:cat>
          <c:val>
            <c:numRef>
              <c:f>Sheet1!$B$2:$B$6</c:f>
              <c:numCache>
                <c:formatCode>General</c:formatCode>
                <c:ptCount val="5"/>
                <c:pt idx="0">
                  <c:v>22.7</c:v>
                </c:pt>
                <c:pt idx="1">
                  <c:v>30.03</c:v>
                </c:pt>
                <c:pt idx="2">
                  <c:v>37.36</c:v>
                </c:pt>
                <c:pt idx="3">
                  <c:v>44.69</c:v>
                </c:pt>
                <c:pt idx="4">
                  <c:v>52.02</c:v>
                </c:pt>
              </c:numCache>
            </c:numRef>
          </c:val>
          <c:smooth val="0"/>
          <c:extLst>
            <c:ext xmlns:c16="http://schemas.microsoft.com/office/drawing/2014/chart" uri="{C3380CC4-5D6E-409C-BE32-E72D297353CC}">
              <c16:uniqueId val="{00000000-22D8-8E42-AB32-BA57E42C20B8}"/>
            </c:ext>
          </c:extLst>
        </c:ser>
        <c:ser>
          <c:idx val="1"/>
          <c:order val="1"/>
          <c:tx>
            <c:strRef>
              <c:f>Sheet1!$C$1</c:f>
              <c:strCache>
                <c:ptCount val="1"/>
                <c:pt idx="0">
                  <c:v>Twice Weekly</c:v>
                </c:pt>
              </c:strCache>
            </c:strRef>
          </c:tx>
          <c:spPr>
            <a:ln w="42483"/>
          </c:spPr>
          <c:marker>
            <c:symbol val="none"/>
          </c:marker>
          <c:cat>
            <c:strRef>
              <c:f>Sheet1!$A$2:$A$6</c:f>
              <c:strCache>
                <c:ptCount val="5"/>
                <c:pt idx="0">
                  <c:v>SLA</c:v>
                </c:pt>
                <c:pt idx="1">
                  <c:v>PM 1</c:v>
                </c:pt>
                <c:pt idx="2">
                  <c:v>PM 2</c:v>
                </c:pt>
                <c:pt idx="3">
                  <c:v>PM 3</c:v>
                </c:pt>
                <c:pt idx="4">
                  <c:v>PM 4</c:v>
                </c:pt>
              </c:strCache>
            </c:strRef>
          </c:cat>
          <c:val>
            <c:numRef>
              <c:f>Sheet1!$C$2:$C$6</c:f>
              <c:numCache>
                <c:formatCode>General</c:formatCode>
                <c:ptCount val="5"/>
                <c:pt idx="0">
                  <c:v>21.76</c:v>
                </c:pt>
                <c:pt idx="1">
                  <c:v>27.89</c:v>
                </c:pt>
                <c:pt idx="2">
                  <c:v>34.020000000000003</c:v>
                </c:pt>
                <c:pt idx="3">
                  <c:v>40.15</c:v>
                </c:pt>
                <c:pt idx="4">
                  <c:v>46.28</c:v>
                </c:pt>
              </c:numCache>
            </c:numRef>
          </c:val>
          <c:smooth val="0"/>
          <c:extLst>
            <c:ext xmlns:c16="http://schemas.microsoft.com/office/drawing/2014/chart" uri="{C3380CC4-5D6E-409C-BE32-E72D297353CC}">
              <c16:uniqueId val="{00000001-22D8-8E42-AB32-BA57E42C20B8}"/>
            </c:ext>
          </c:extLst>
        </c:ser>
        <c:ser>
          <c:idx val="2"/>
          <c:order val="2"/>
          <c:tx>
            <c:strRef>
              <c:f>Sheet1!$D$1</c:f>
              <c:strCache>
                <c:ptCount val="1"/>
                <c:pt idx="0">
                  <c:v>Once Weekly</c:v>
                </c:pt>
              </c:strCache>
            </c:strRef>
          </c:tx>
          <c:spPr>
            <a:ln w="42483"/>
          </c:spPr>
          <c:marker>
            <c:symbol val="none"/>
          </c:marker>
          <c:cat>
            <c:strRef>
              <c:f>Sheet1!$A$2:$A$6</c:f>
              <c:strCache>
                <c:ptCount val="5"/>
                <c:pt idx="0">
                  <c:v>SLA</c:v>
                </c:pt>
                <c:pt idx="1">
                  <c:v>PM 1</c:v>
                </c:pt>
                <c:pt idx="2">
                  <c:v>PM 2</c:v>
                </c:pt>
                <c:pt idx="3">
                  <c:v>PM 3</c:v>
                </c:pt>
                <c:pt idx="4">
                  <c:v>PM 4</c:v>
                </c:pt>
              </c:strCache>
            </c:strRef>
          </c:cat>
          <c:val>
            <c:numRef>
              <c:f>Sheet1!$D$2:$D$6</c:f>
              <c:numCache>
                <c:formatCode>General</c:formatCode>
                <c:ptCount val="5"/>
                <c:pt idx="0">
                  <c:v>21.08</c:v>
                </c:pt>
                <c:pt idx="1">
                  <c:v>26.69</c:v>
                </c:pt>
                <c:pt idx="2">
                  <c:v>32.300000000000011</c:v>
                </c:pt>
                <c:pt idx="3">
                  <c:v>37.909999999999997</c:v>
                </c:pt>
                <c:pt idx="4">
                  <c:v>43.52</c:v>
                </c:pt>
              </c:numCache>
            </c:numRef>
          </c:val>
          <c:smooth val="0"/>
          <c:extLst>
            <c:ext xmlns:c16="http://schemas.microsoft.com/office/drawing/2014/chart" uri="{C3380CC4-5D6E-409C-BE32-E72D297353CC}">
              <c16:uniqueId val="{00000002-22D8-8E42-AB32-BA57E42C20B8}"/>
            </c:ext>
          </c:extLst>
        </c:ser>
        <c:ser>
          <c:idx val="3"/>
          <c:order val="3"/>
          <c:tx>
            <c:strRef>
              <c:f>Sheet1!$E$1</c:f>
              <c:strCache>
                <c:ptCount val="1"/>
                <c:pt idx="0">
                  <c:v>Control</c:v>
                </c:pt>
              </c:strCache>
            </c:strRef>
          </c:tx>
          <c:spPr>
            <a:ln w="42483"/>
          </c:spPr>
          <c:marker>
            <c:symbol val="none"/>
          </c:marker>
          <c:cat>
            <c:strRef>
              <c:f>Sheet1!$A$2:$A$6</c:f>
              <c:strCache>
                <c:ptCount val="5"/>
                <c:pt idx="0">
                  <c:v>SLA</c:v>
                </c:pt>
                <c:pt idx="1">
                  <c:v>PM 1</c:v>
                </c:pt>
                <c:pt idx="2">
                  <c:v>PM 2</c:v>
                </c:pt>
                <c:pt idx="3">
                  <c:v>PM 3</c:v>
                </c:pt>
                <c:pt idx="4">
                  <c:v>PM 4</c:v>
                </c:pt>
              </c:strCache>
            </c:strRef>
          </c:cat>
          <c:val>
            <c:numRef>
              <c:f>Sheet1!$E$2:$E$6</c:f>
              <c:numCache>
                <c:formatCode>General</c:formatCode>
                <c:ptCount val="5"/>
                <c:pt idx="0">
                  <c:v>21.86</c:v>
                </c:pt>
                <c:pt idx="1">
                  <c:v>27.33</c:v>
                </c:pt>
                <c:pt idx="2">
                  <c:v>32.800000000000011</c:v>
                </c:pt>
                <c:pt idx="3">
                  <c:v>38.270000000000003</c:v>
                </c:pt>
                <c:pt idx="4">
                  <c:v>43.74</c:v>
                </c:pt>
              </c:numCache>
            </c:numRef>
          </c:val>
          <c:smooth val="0"/>
          <c:extLst>
            <c:ext xmlns:c16="http://schemas.microsoft.com/office/drawing/2014/chart" uri="{C3380CC4-5D6E-409C-BE32-E72D297353CC}">
              <c16:uniqueId val="{00000003-22D8-8E42-AB32-BA57E42C20B8}"/>
            </c:ext>
          </c:extLst>
        </c:ser>
        <c:dLbls>
          <c:showLegendKey val="0"/>
          <c:showVal val="0"/>
          <c:showCatName val="0"/>
          <c:showSerName val="0"/>
          <c:showPercent val="0"/>
          <c:showBubbleSize val="0"/>
        </c:dLbls>
        <c:smooth val="0"/>
        <c:axId val="-1051112672"/>
        <c:axId val="-1051118112"/>
      </c:lineChart>
      <c:catAx>
        <c:axId val="-1051112672"/>
        <c:scaling>
          <c:orientation val="minMax"/>
        </c:scaling>
        <c:delete val="0"/>
        <c:axPos val="b"/>
        <c:numFmt formatCode="General" sourceLinked="1"/>
        <c:majorTickMark val="out"/>
        <c:minorTickMark val="none"/>
        <c:tickLblPos val="nextTo"/>
        <c:crossAx val="-1051118112"/>
        <c:crosses val="autoZero"/>
        <c:auto val="1"/>
        <c:lblAlgn val="ctr"/>
        <c:lblOffset val="100"/>
        <c:noMultiLvlLbl val="0"/>
      </c:catAx>
      <c:valAx>
        <c:axId val="-1051118112"/>
        <c:scaling>
          <c:orientation val="minMax"/>
        </c:scaling>
        <c:delete val="0"/>
        <c:axPos val="l"/>
        <c:title>
          <c:tx>
            <c:rich>
              <a:bodyPr/>
              <a:lstStyle/>
              <a:p>
                <a:pPr>
                  <a:defRPr sz="1487" b="1" i="0" u="none" strike="noStrike" baseline="0">
                    <a:solidFill>
                      <a:srgbClr val="FFFFFF"/>
                    </a:solidFill>
                    <a:latin typeface="Arial"/>
                    <a:ea typeface="Arial"/>
                    <a:cs typeface="Arial"/>
                  </a:defRPr>
                </a:pPr>
                <a:r>
                  <a:rPr lang="en-US"/>
                  <a:t>Digits Correct Per 2 Minutes</a:t>
                </a:r>
              </a:p>
            </c:rich>
          </c:tx>
          <c:layout>
            <c:manualLayout>
              <c:xMode val="edge"/>
              <c:yMode val="edge"/>
              <c:x val="0"/>
              <c:y val="0.169917232212981"/>
            </c:manualLayout>
          </c:layout>
          <c:overlay val="0"/>
        </c:title>
        <c:numFmt formatCode="General" sourceLinked="1"/>
        <c:majorTickMark val="out"/>
        <c:minorTickMark val="none"/>
        <c:tickLblPos val="nextTo"/>
        <c:crossAx val="-1051112672"/>
        <c:crosses val="autoZero"/>
        <c:crossBetween val="between"/>
      </c:valAx>
      <c:spPr>
        <a:noFill/>
        <a:ln w="18882">
          <a:noFill/>
        </a:ln>
      </c:spPr>
    </c:plotArea>
    <c:legend>
      <c:legendPos val="r"/>
      <c:layout>
        <c:manualLayout>
          <c:xMode val="edge"/>
          <c:yMode val="edge"/>
          <c:x val="0.72500371899766602"/>
          <c:y val="0.216607221095512"/>
          <c:w val="0.22120649413937299"/>
          <c:h val="0.59058015494587701"/>
        </c:manualLayout>
      </c:layout>
      <c:overlay val="0"/>
    </c:legend>
    <c:plotVisOnly val="1"/>
    <c:dispBlanksAs val="gap"/>
    <c:showDLblsOverMax val="0"/>
  </c:chart>
  <c:txPr>
    <a:bodyPr/>
    <a:lstStyle/>
    <a:p>
      <a:pPr>
        <a:defRPr sz="1338"/>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6EC85C-6057-2040-BCE7-502092886F05}"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A5895515-D8F4-8345-A62E-F9C97C881239}">
      <dgm:prSet phldrT="[Text]"/>
      <dgm:spPr/>
      <dgm:t>
        <a:bodyPr/>
        <a:lstStyle/>
        <a:p>
          <a:r>
            <a:rPr lang="en-US" dirty="0"/>
            <a:t>Strong</a:t>
          </a:r>
        </a:p>
      </dgm:t>
    </dgm:pt>
    <dgm:pt modelId="{1F482DE0-09E3-6D4E-A04B-8ED5B5818330}" type="parTrans" cxnId="{6FA39A71-0D72-CD45-886E-2F9235DD9EAE}">
      <dgm:prSet/>
      <dgm:spPr/>
      <dgm:t>
        <a:bodyPr/>
        <a:lstStyle/>
        <a:p>
          <a:endParaRPr lang="en-US"/>
        </a:p>
      </dgm:t>
    </dgm:pt>
    <dgm:pt modelId="{7366F43F-5368-674E-B562-F7B74C4582C5}" type="sibTrans" cxnId="{6FA39A71-0D72-CD45-886E-2F9235DD9EAE}">
      <dgm:prSet/>
      <dgm:spPr/>
      <dgm:t>
        <a:bodyPr/>
        <a:lstStyle/>
        <a:p>
          <a:endParaRPr lang="en-US"/>
        </a:p>
      </dgm:t>
    </dgm:pt>
    <dgm:pt modelId="{D0A8E896-1518-D445-965D-F11C976CD293}">
      <dgm:prSet phldrT="[Text]" custT="1"/>
      <dgm:spPr/>
      <dgm:t>
        <a:bodyPr/>
        <a:lstStyle/>
        <a:p>
          <a:r>
            <a:rPr lang="en-US" sz="2800" dirty="0">
              <a:latin typeface="Arial" charset="0"/>
              <a:ea typeface="Arial" charset="0"/>
              <a:cs typeface="Arial" charset="0"/>
            </a:rPr>
            <a:t>At Least 1 Well Designed &amp; Well Implemented E</a:t>
          </a:r>
          <a:r>
            <a:rPr lang="en-US" sz="2800" b="1" dirty="0">
              <a:latin typeface="Arial" charset="0"/>
              <a:ea typeface="Arial" charset="0"/>
              <a:cs typeface="Arial" charset="0"/>
            </a:rPr>
            <a:t>xperimental</a:t>
          </a:r>
          <a:r>
            <a:rPr lang="en-US" sz="2800" dirty="0">
              <a:latin typeface="Arial" charset="0"/>
              <a:ea typeface="Arial" charset="0"/>
              <a:cs typeface="Arial" charset="0"/>
            </a:rPr>
            <a:t> Study</a:t>
          </a:r>
          <a:r>
            <a:rPr lang="en-US" sz="2800" baseline="0" dirty="0">
              <a:latin typeface="Arial" charset="0"/>
              <a:ea typeface="Arial" charset="0"/>
              <a:cs typeface="Arial" charset="0"/>
            </a:rPr>
            <a:t> (i.e., Randomized). </a:t>
          </a:r>
          <a:r>
            <a:rPr lang="en-US" sz="2800" dirty="0">
              <a:latin typeface="Arial" charset="0"/>
              <a:ea typeface="Arial" charset="0"/>
              <a:cs typeface="Arial" charset="0"/>
            </a:rPr>
            <a:t>  </a:t>
          </a:r>
          <a:endParaRPr lang="en-US" sz="2800" dirty="0"/>
        </a:p>
      </dgm:t>
    </dgm:pt>
    <dgm:pt modelId="{7535D544-99BD-FF43-8BC3-E0E97A85DE32}" type="parTrans" cxnId="{30698DB7-18E2-C944-9C9B-4A11F3F2D71E}">
      <dgm:prSet/>
      <dgm:spPr/>
      <dgm:t>
        <a:bodyPr/>
        <a:lstStyle/>
        <a:p>
          <a:endParaRPr lang="en-US"/>
        </a:p>
      </dgm:t>
    </dgm:pt>
    <dgm:pt modelId="{B545D30E-FC8C-3148-A84A-14DC824B3859}" type="sibTrans" cxnId="{30698DB7-18E2-C944-9C9B-4A11F3F2D71E}">
      <dgm:prSet/>
      <dgm:spPr/>
      <dgm:t>
        <a:bodyPr/>
        <a:lstStyle/>
        <a:p>
          <a:endParaRPr lang="en-US"/>
        </a:p>
      </dgm:t>
    </dgm:pt>
    <dgm:pt modelId="{839B56F1-D898-984B-A588-8294CAEE7759}">
      <dgm:prSet phldrT="[Text]"/>
      <dgm:spPr/>
      <dgm:t>
        <a:bodyPr/>
        <a:lstStyle/>
        <a:p>
          <a:r>
            <a:rPr lang="en-US" dirty="0"/>
            <a:t>Moderate</a:t>
          </a:r>
        </a:p>
      </dgm:t>
    </dgm:pt>
    <dgm:pt modelId="{6217D2B6-61BE-A34B-9736-68BDD7384500}" type="parTrans" cxnId="{E470D80C-5949-484F-BA58-FD5F274F21AF}">
      <dgm:prSet/>
      <dgm:spPr/>
      <dgm:t>
        <a:bodyPr/>
        <a:lstStyle/>
        <a:p>
          <a:endParaRPr lang="en-US"/>
        </a:p>
      </dgm:t>
    </dgm:pt>
    <dgm:pt modelId="{916E33F7-60EF-634D-A456-730AFE44A6C6}" type="sibTrans" cxnId="{E470D80C-5949-484F-BA58-FD5F274F21AF}">
      <dgm:prSet/>
      <dgm:spPr/>
      <dgm:t>
        <a:bodyPr/>
        <a:lstStyle/>
        <a:p>
          <a:endParaRPr lang="en-US"/>
        </a:p>
      </dgm:t>
    </dgm:pt>
    <dgm:pt modelId="{7627B10B-67F5-4E4D-BC76-3534095BADD9}">
      <dgm:prSet phldrT="[Text]" custT="1"/>
      <dgm:spPr/>
      <dgm:t>
        <a:bodyPr/>
        <a:lstStyle/>
        <a:p>
          <a:r>
            <a:rPr lang="en-US" sz="2800" dirty="0">
              <a:latin typeface="Arial" charset="0"/>
              <a:ea typeface="Arial" charset="0"/>
              <a:cs typeface="Arial" charset="0"/>
            </a:rPr>
            <a:t>At Least 1 Well</a:t>
          </a:r>
          <a:r>
            <a:rPr lang="en-US" sz="2800" baseline="0" dirty="0">
              <a:latin typeface="Arial" charset="0"/>
              <a:ea typeface="Arial" charset="0"/>
              <a:cs typeface="Arial" charset="0"/>
            </a:rPr>
            <a:t> Designed &amp; Well Implemented </a:t>
          </a:r>
          <a:r>
            <a:rPr lang="en-US" sz="2800" b="1" baseline="0" dirty="0">
              <a:latin typeface="Arial" charset="0"/>
              <a:ea typeface="Arial" charset="0"/>
              <a:cs typeface="Arial" charset="0"/>
            </a:rPr>
            <a:t>Quasi-Experimental S</a:t>
          </a:r>
          <a:r>
            <a:rPr lang="en-US" sz="2800" baseline="0" dirty="0">
              <a:latin typeface="Arial" charset="0"/>
              <a:ea typeface="Arial" charset="0"/>
              <a:cs typeface="Arial" charset="0"/>
            </a:rPr>
            <a:t>tudy (i.e., Matched).</a:t>
          </a:r>
          <a:r>
            <a:rPr lang="en-US" sz="2800" baseline="0" dirty="0"/>
            <a:t> </a:t>
          </a:r>
          <a:endParaRPr lang="en-US" sz="2800" dirty="0"/>
        </a:p>
      </dgm:t>
    </dgm:pt>
    <dgm:pt modelId="{3B422563-FF1B-724D-9959-082F7BF55E2F}" type="parTrans" cxnId="{01F5B448-D5E8-5B45-B834-157FD1F91206}">
      <dgm:prSet/>
      <dgm:spPr/>
      <dgm:t>
        <a:bodyPr/>
        <a:lstStyle/>
        <a:p>
          <a:endParaRPr lang="en-US"/>
        </a:p>
      </dgm:t>
    </dgm:pt>
    <dgm:pt modelId="{66ADF95F-AE44-C344-B190-185732B7061C}" type="sibTrans" cxnId="{01F5B448-D5E8-5B45-B834-157FD1F91206}">
      <dgm:prSet/>
      <dgm:spPr/>
      <dgm:t>
        <a:bodyPr/>
        <a:lstStyle/>
        <a:p>
          <a:endParaRPr lang="en-US"/>
        </a:p>
      </dgm:t>
    </dgm:pt>
    <dgm:pt modelId="{62668A7C-5F09-C245-99CC-1A1AB4FA53D3}">
      <dgm:prSet phldrT="[Text]"/>
      <dgm:spPr/>
      <dgm:t>
        <a:bodyPr/>
        <a:lstStyle/>
        <a:p>
          <a:r>
            <a:rPr lang="en-US" dirty="0"/>
            <a:t>Promising </a:t>
          </a:r>
        </a:p>
      </dgm:t>
    </dgm:pt>
    <dgm:pt modelId="{E7E212DB-AC1A-184D-814F-4BE00332178D}" type="parTrans" cxnId="{69FD6337-83C1-C940-ACA4-027CBBEF51E6}">
      <dgm:prSet/>
      <dgm:spPr/>
      <dgm:t>
        <a:bodyPr/>
        <a:lstStyle/>
        <a:p>
          <a:endParaRPr lang="en-US"/>
        </a:p>
      </dgm:t>
    </dgm:pt>
    <dgm:pt modelId="{143A3A0D-94A6-D04D-A30B-56B132E77948}" type="sibTrans" cxnId="{69FD6337-83C1-C940-ACA4-027CBBEF51E6}">
      <dgm:prSet/>
      <dgm:spPr/>
      <dgm:t>
        <a:bodyPr/>
        <a:lstStyle/>
        <a:p>
          <a:endParaRPr lang="en-US"/>
        </a:p>
      </dgm:t>
    </dgm:pt>
    <dgm:pt modelId="{98644175-1371-EC4B-B82B-69537043538A}">
      <dgm:prSet phldrT="[Text]" custT="1"/>
      <dgm:spPr/>
      <dgm:t>
        <a:bodyPr/>
        <a:lstStyle/>
        <a:p>
          <a:r>
            <a:rPr lang="en-US" sz="2800" dirty="0">
              <a:latin typeface="Arial" charset="0"/>
              <a:ea typeface="Arial" charset="0"/>
              <a:cs typeface="Arial" charset="0"/>
            </a:rPr>
            <a:t>At Least 1 Well Designed &amp; Well Implemented </a:t>
          </a:r>
          <a:r>
            <a:rPr lang="en-US" sz="2800" b="1" dirty="0">
              <a:latin typeface="Arial" charset="0"/>
              <a:ea typeface="Arial" charset="0"/>
              <a:cs typeface="Arial" charset="0"/>
            </a:rPr>
            <a:t>Correlational S</a:t>
          </a:r>
          <a:r>
            <a:rPr lang="en-US" sz="2800" dirty="0">
              <a:latin typeface="Arial" charset="0"/>
              <a:ea typeface="Arial" charset="0"/>
              <a:cs typeface="Arial" charset="0"/>
            </a:rPr>
            <a:t>tudy With Statistical Controls for Selection Bias. </a:t>
          </a:r>
          <a:endParaRPr lang="en-US" sz="2800" dirty="0"/>
        </a:p>
      </dgm:t>
    </dgm:pt>
    <dgm:pt modelId="{711A4717-B4F7-4746-B883-7F5C42BB4640}" type="parTrans" cxnId="{85F22148-B6DF-264C-BE34-0368AB48DB29}">
      <dgm:prSet/>
      <dgm:spPr/>
      <dgm:t>
        <a:bodyPr/>
        <a:lstStyle/>
        <a:p>
          <a:endParaRPr lang="en-US"/>
        </a:p>
      </dgm:t>
    </dgm:pt>
    <dgm:pt modelId="{E1A66299-3A16-E04C-BFA4-44C97BE78D4A}" type="sibTrans" cxnId="{85F22148-B6DF-264C-BE34-0368AB48DB29}">
      <dgm:prSet/>
      <dgm:spPr/>
      <dgm:t>
        <a:bodyPr/>
        <a:lstStyle/>
        <a:p>
          <a:endParaRPr lang="en-US"/>
        </a:p>
      </dgm:t>
    </dgm:pt>
    <dgm:pt modelId="{E03809F9-8345-A44A-A8C8-CA05FF4568BA}" type="pres">
      <dgm:prSet presAssocID="{1F6EC85C-6057-2040-BCE7-502092886F05}" presName="Name0" presStyleCnt="0">
        <dgm:presLayoutVars>
          <dgm:dir/>
          <dgm:animLvl val="lvl"/>
          <dgm:resizeHandles val="exact"/>
        </dgm:presLayoutVars>
      </dgm:prSet>
      <dgm:spPr/>
    </dgm:pt>
    <dgm:pt modelId="{B023FFA6-DC49-8949-BABE-6C80D3EA39ED}" type="pres">
      <dgm:prSet presAssocID="{A5895515-D8F4-8345-A62E-F9C97C881239}" presName="linNode" presStyleCnt="0"/>
      <dgm:spPr/>
    </dgm:pt>
    <dgm:pt modelId="{52348A4E-75D2-BC4E-A649-C28DE1BBBC20}" type="pres">
      <dgm:prSet presAssocID="{A5895515-D8F4-8345-A62E-F9C97C881239}" presName="parentText" presStyleLbl="node1" presStyleIdx="0" presStyleCnt="3">
        <dgm:presLayoutVars>
          <dgm:chMax val="1"/>
          <dgm:bulletEnabled val="1"/>
        </dgm:presLayoutVars>
      </dgm:prSet>
      <dgm:spPr/>
    </dgm:pt>
    <dgm:pt modelId="{FE5965B4-173C-044F-B4C5-74C8B0A029E8}" type="pres">
      <dgm:prSet presAssocID="{A5895515-D8F4-8345-A62E-F9C97C881239}" presName="descendantText" presStyleLbl="alignAccFollowNode1" presStyleIdx="0" presStyleCnt="3">
        <dgm:presLayoutVars>
          <dgm:bulletEnabled val="1"/>
        </dgm:presLayoutVars>
      </dgm:prSet>
      <dgm:spPr/>
    </dgm:pt>
    <dgm:pt modelId="{9E2602D4-A736-F84D-AF5E-DC89F6CF5520}" type="pres">
      <dgm:prSet presAssocID="{7366F43F-5368-674E-B562-F7B74C4582C5}" presName="sp" presStyleCnt="0"/>
      <dgm:spPr/>
    </dgm:pt>
    <dgm:pt modelId="{C984AAD8-98B7-B249-90AA-FF343CC750C9}" type="pres">
      <dgm:prSet presAssocID="{839B56F1-D898-984B-A588-8294CAEE7759}" presName="linNode" presStyleCnt="0"/>
      <dgm:spPr/>
    </dgm:pt>
    <dgm:pt modelId="{7435FA2F-3131-A84B-8A41-89EAEEE71CE1}" type="pres">
      <dgm:prSet presAssocID="{839B56F1-D898-984B-A588-8294CAEE7759}" presName="parentText" presStyleLbl="node1" presStyleIdx="1" presStyleCnt="3">
        <dgm:presLayoutVars>
          <dgm:chMax val="1"/>
          <dgm:bulletEnabled val="1"/>
        </dgm:presLayoutVars>
      </dgm:prSet>
      <dgm:spPr/>
    </dgm:pt>
    <dgm:pt modelId="{84399215-F06C-0041-80A9-41EC69768B92}" type="pres">
      <dgm:prSet presAssocID="{839B56F1-D898-984B-A588-8294CAEE7759}" presName="descendantText" presStyleLbl="alignAccFollowNode1" presStyleIdx="1" presStyleCnt="3">
        <dgm:presLayoutVars>
          <dgm:bulletEnabled val="1"/>
        </dgm:presLayoutVars>
      </dgm:prSet>
      <dgm:spPr/>
    </dgm:pt>
    <dgm:pt modelId="{C8FF04C7-9BD3-5548-BA26-8EFF228FC6A6}" type="pres">
      <dgm:prSet presAssocID="{916E33F7-60EF-634D-A456-730AFE44A6C6}" presName="sp" presStyleCnt="0"/>
      <dgm:spPr/>
    </dgm:pt>
    <dgm:pt modelId="{31E6CBCA-E085-B847-A590-DF07490BC0AC}" type="pres">
      <dgm:prSet presAssocID="{62668A7C-5F09-C245-99CC-1A1AB4FA53D3}" presName="linNode" presStyleCnt="0"/>
      <dgm:spPr/>
    </dgm:pt>
    <dgm:pt modelId="{2986A364-5BB2-764F-9B06-E800AD842A51}" type="pres">
      <dgm:prSet presAssocID="{62668A7C-5F09-C245-99CC-1A1AB4FA53D3}" presName="parentText" presStyleLbl="node1" presStyleIdx="2" presStyleCnt="3">
        <dgm:presLayoutVars>
          <dgm:chMax val="1"/>
          <dgm:bulletEnabled val="1"/>
        </dgm:presLayoutVars>
      </dgm:prSet>
      <dgm:spPr/>
    </dgm:pt>
    <dgm:pt modelId="{1C434813-3EC2-724E-B344-6FC4A4D2A781}" type="pres">
      <dgm:prSet presAssocID="{62668A7C-5F09-C245-99CC-1A1AB4FA53D3}" presName="descendantText" presStyleLbl="alignAccFollowNode1" presStyleIdx="2" presStyleCnt="3">
        <dgm:presLayoutVars>
          <dgm:bulletEnabled val="1"/>
        </dgm:presLayoutVars>
      </dgm:prSet>
      <dgm:spPr/>
    </dgm:pt>
  </dgm:ptLst>
  <dgm:cxnLst>
    <dgm:cxn modelId="{E470D80C-5949-484F-BA58-FD5F274F21AF}" srcId="{1F6EC85C-6057-2040-BCE7-502092886F05}" destId="{839B56F1-D898-984B-A588-8294CAEE7759}" srcOrd="1" destOrd="0" parTransId="{6217D2B6-61BE-A34B-9736-68BDD7384500}" sibTransId="{916E33F7-60EF-634D-A456-730AFE44A6C6}"/>
    <dgm:cxn modelId="{919CF112-D2B1-410F-B9BC-0796A8BD0CDC}" type="presOf" srcId="{1F6EC85C-6057-2040-BCE7-502092886F05}" destId="{E03809F9-8345-A44A-A8C8-CA05FF4568BA}" srcOrd="0" destOrd="0" presId="urn:microsoft.com/office/officeart/2005/8/layout/vList5"/>
    <dgm:cxn modelId="{69FD6337-83C1-C940-ACA4-027CBBEF51E6}" srcId="{1F6EC85C-6057-2040-BCE7-502092886F05}" destId="{62668A7C-5F09-C245-99CC-1A1AB4FA53D3}" srcOrd="2" destOrd="0" parTransId="{E7E212DB-AC1A-184D-814F-4BE00332178D}" sibTransId="{143A3A0D-94A6-D04D-A30B-56B132E77948}"/>
    <dgm:cxn modelId="{85F22148-B6DF-264C-BE34-0368AB48DB29}" srcId="{62668A7C-5F09-C245-99CC-1A1AB4FA53D3}" destId="{98644175-1371-EC4B-B82B-69537043538A}" srcOrd="0" destOrd="0" parTransId="{711A4717-B4F7-4746-B883-7F5C42BB4640}" sibTransId="{E1A66299-3A16-E04C-BFA4-44C97BE78D4A}"/>
    <dgm:cxn modelId="{01F5B448-D5E8-5B45-B834-157FD1F91206}" srcId="{839B56F1-D898-984B-A588-8294CAEE7759}" destId="{7627B10B-67F5-4E4D-BC76-3534095BADD9}" srcOrd="0" destOrd="0" parTransId="{3B422563-FF1B-724D-9959-082F7BF55E2F}" sibTransId="{66ADF95F-AE44-C344-B190-185732B7061C}"/>
    <dgm:cxn modelId="{D4061758-3A1A-4111-BEBE-4FD5646F3DD4}" type="presOf" srcId="{839B56F1-D898-984B-A588-8294CAEE7759}" destId="{7435FA2F-3131-A84B-8A41-89EAEEE71CE1}" srcOrd="0" destOrd="0" presId="urn:microsoft.com/office/officeart/2005/8/layout/vList5"/>
    <dgm:cxn modelId="{8417556C-B32C-4270-8721-357B18308EC0}" type="presOf" srcId="{62668A7C-5F09-C245-99CC-1A1AB4FA53D3}" destId="{2986A364-5BB2-764F-9B06-E800AD842A51}" srcOrd="0" destOrd="0" presId="urn:microsoft.com/office/officeart/2005/8/layout/vList5"/>
    <dgm:cxn modelId="{6FA39A71-0D72-CD45-886E-2F9235DD9EAE}" srcId="{1F6EC85C-6057-2040-BCE7-502092886F05}" destId="{A5895515-D8F4-8345-A62E-F9C97C881239}" srcOrd="0" destOrd="0" parTransId="{1F482DE0-09E3-6D4E-A04B-8ED5B5818330}" sibTransId="{7366F43F-5368-674E-B562-F7B74C4582C5}"/>
    <dgm:cxn modelId="{30698DB7-18E2-C944-9C9B-4A11F3F2D71E}" srcId="{A5895515-D8F4-8345-A62E-F9C97C881239}" destId="{D0A8E896-1518-D445-965D-F11C976CD293}" srcOrd="0" destOrd="0" parTransId="{7535D544-99BD-FF43-8BC3-E0E97A85DE32}" sibTransId="{B545D30E-FC8C-3148-A84A-14DC824B3859}"/>
    <dgm:cxn modelId="{FB5CBCBB-9E44-47C9-A19B-71962C279DE0}" type="presOf" srcId="{A5895515-D8F4-8345-A62E-F9C97C881239}" destId="{52348A4E-75D2-BC4E-A649-C28DE1BBBC20}" srcOrd="0" destOrd="0" presId="urn:microsoft.com/office/officeart/2005/8/layout/vList5"/>
    <dgm:cxn modelId="{379E29E6-246C-4359-8CD4-9A8FE95A6011}" type="presOf" srcId="{98644175-1371-EC4B-B82B-69537043538A}" destId="{1C434813-3EC2-724E-B344-6FC4A4D2A781}" srcOrd="0" destOrd="0" presId="urn:microsoft.com/office/officeart/2005/8/layout/vList5"/>
    <dgm:cxn modelId="{78628AEF-1964-4CC3-BBEC-141DA8960DC7}" type="presOf" srcId="{D0A8E896-1518-D445-965D-F11C976CD293}" destId="{FE5965B4-173C-044F-B4C5-74C8B0A029E8}" srcOrd="0" destOrd="0" presId="urn:microsoft.com/office/officeart/2005/8/layout/vList5"/>
    <dgm:cxn modelId="{7AD71CF8-5F3C-43A7-B5D9-8E5C768C93FB}" type="presOf" srcId="{7627B10B-67F5-4E4D-BC76-3534095BADD9}" destId="{84399215-F06C-0041-80A9-41EC69768B92}" srcOrd="0" destOrd="0" presId="urn:microsoft.com/office/officeart/2005/8/layout/vList5"/>
    <dgm:cxn modelId="{6AC11751-F275-4846-B776-8D5C6272FC3F}" type="presParOf" srcId="{E03809F9-8345-A44A-A8C8-CA05FF4568BA}" destId="{B023FFA6-DC49-8949-BABE-6C80D3EA39ED}" srcOrd="0" destOrd="0" presId="urn:microsoft.com/office/officeart/2005/8/layout/vList5"/>
    <dgm:cxn modelId="{2617DFCF-DC35-49D4-B7CA-4723BB0B429E}" type="presParOf" srcId="{B023FFA6-DC49-8949-BABE-6C80D3EA39ED}" destId="{52348A4E-75D2-BC4E-A649-C28DE1BBBC20}" srcOrd="0" destOrd="0" presId="urn:microsoft.com/office/officeart/2005/8/layout/vList5"/>
    <dgm:cxn modelId="{52FF02F9-01D9-4197-89AF-883BE1F98C17}" type="presParOf" srcId="{B023FFA6-DC49-8949-BABE-6C80D3EA39ED}" destId="{FE5965B4-173C-044F-B4C5-74C8B0A029E8}" srcOrd="1" destOrd="0" presId="urn:microsoft.com/office/officeart/2005/8/layout/vList5"/>
    <dgm:cxn modelId="{235E0442-432F-4810-98C5-C0D88711BBEE}" type="presParOf" srcId="{E03809F9-8345-A44A-A8C8-CA05FF4568BA}" destId="{9E2602D4-A736-F84D-AF5E-DC89F6CF5520}" srcOrd="1" destOrd="0" presId="urn:microsoft.com/office/officeart/2005/8/layout/vList5"/>
    <dgm:cxn modelId="{63AA0C71-706C-444A-AF85-4FB559B8CD58}" type="presParOf" srcId="{E03809F9-8345-A44A-A8C8-CA05FF4568BA}" destId="{C984AAD8-98B7-B249-90AA-FF343CC750C9}" srcOrd="2" destOrd="0" presId="urn:microsoft.com/office/officeart/2005/8/layout/vList5"/>
    <dgm:cxn modelId="{93122FE8-CD82-4DBE-BCE7-CFF6344C42C7}" type="presParOf" srcId="{C984AAD8-98B7-B249-90AA-FF343CC750C9}" destId="{7435FA2F-3131-A84B-8A41-89EAEEE71CE1}" srcOrd="0" destOrd="0" presId="urn:microsoft.com/office/officeart/2005/8/layout/vList5"/>
    <dgm:cxn modelId="{3C859B89-B120-4C2C-8371-38324B67CC3C}" type="presParOf" srcId="{C984AAD8-98B7-B249-90AA-FF343CC750C9}" destId="{84399215-F06C-0041-80A9-41EC69768B92}" srcOrd="1" destOrd="0" presId="urn:microsoft.com/office/officeart/2005/8/layout/vList5"/>
    <dgm:cxn modelId="{DD6A3565-09E0-4400-9DFE-F550CF33430B}" type="presParOf" srcId="{E03809F9-8345-A44A-A8C8-CA05FF4568BA}" destId="{C8FF04C7-9BD3-5548-BA26-8EFF228FC6A6}" srcOrd="3" destOrd="0" presId="urn:microsoft.com/office/officeart/2005/8/layout/vList5"/>
    <dgm:cxn modelId="{1FA0D1D2-E035-4BC0-A769-E6AE8ED2218A}" type="presParOf" srcId="{E03809F9-8345-A44A-A8C8-CA05FF4568BA}" destId="{31E6CBCA-E085-B847-A590-DF07490BC0AC}" srcOrd="4" destOrd="0" presId="urn:microsoft.com/office/officeart/2005/8/layout/vList5"/>
    <dgm:cxn modelId="{3B91B16B-AEF5-4BD6-8CA0-60A5417EB512}" type="presParOf" srcId="{31E6CBCA-E085-B847-A590-DF07490BC0AC}" destId="{2986A364-5BB2-764F-9B06-E800AD842A51}" srcOrd="0" destOrd="0" presId="urn:microsoft.com/office/officeart/2005/8/layout/vList5"/>
    <dgm:cxn modelId="{2812D153-C539-40CE-AA6E-E7A8061AA670}" type="presParOf" srcId="{31E6CBCA-E085-B847-A590-DF07490BC0AC}" destId="{1C434813-3EC2-724E-B344-6FC4A4D2A78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965B4-173C-044F-B4C5-74C8B0A029E8}">
      <dsp:nvSpPr>
        <dsp:cNvPr id="0" name=""/>
        <dsp:cNvSpPr/>
      </dsp:nvSpPr>
      <dsp:spPr>
        <a:xfrm rot="5400000">
          <a:off x="7467171" y="-2990832"/>
          <a:ext cx="1335881" cy="765657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rial" charset="0"/>
              <a:ea typeface="Arial" charset="0"/>
              <a:cs typeface="Arial" charset="0"/>
            </a:rPr>
            <a:t>At Least 1 Well Designed &amp; Well Implemented E</a:t>
          </a:r>
          <a:r>
            <a:rPr lang="en-US" sz="2800" b="1" kern="1200" dirty="0">
              <a:latin typeface="Arial" charset="0"/>
              <a:ea typeface="Arial" charset="0"/>
              <a:cs typeface="Arial" charset="0"/>
            </a:rPr>
            <a:t>xperimental</a:t>
          </a:r>
          <a:r>
            <a:rPr lang="en-US" sz="2800" kern="1200" dirty="0">
              <a:latin typeface="Arial" charset="0"/>
              <a:ea typeface="Arial" charset="0"/>
              <a:cs typeface="Arial" charset="0"/>
            </a:rPr>
            <a:t> Study</a:t>
          </a:r>
          <a:r>
            <a:rPr lang="en-US" sz="2800" kern="1200" baseline="0" dirty="0">
              <a:latin typeface="Arial" charset="0"/>
              <a:ea typeface="Arial" charset="0"/>
              <a:cs typeface="Arial" charset="0"/>
            </a:rPr>
            <a:t> (i.e., Randomized). </a:t>
          </a:r>
          <a:r>
            <a:rPr lang="en-US" sz="2800" kern="1200" dirty="0">
              <a:latin typeface="Arial" charset="0"/>
              <a:ea typeface="Arial" charset="0"/>
              <a:cs typeface="Arial" charset="0"/>
            </a:rPr>
            <a:t>  </a:t>
          </a:r>
          <a:endParaRPr lang="en-US" sz="2800" kern="1200" dirty="0"/>
        </a:p>
      </dsp:txBody>
      <dsp:txXfrm rot="-5400000">
        <a:off x="4306824" y="234727"/>
        <a:ext cx="7591364" cy="1205457"/>
      </dsp:txXfrm>
    </dsp:sp>
    <dsp:sp modelId="{52348A4E-75D2-BC4E-A649-C28DE1BBBC20}">
      <dsp:nvSpPr>
        <dsp:cNvPr id="0" name=""/>
        <dsp:cNvSpPr/>
      </dsp:nvSpPr>
      <dsp:spPr>
        <a:xfrm>
          <a:off x="0" y="2530"/>
          <a:ext cx="4306824" cy="166985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Strong</a:t>
          </a:r>
        </a:p>
      </dsp:txBody>
      <dsp:txXfrm>
        <a:off x="81515" y="84045"/>
        <a:ext cx="4143794" cy="1506821"/>
      </dsp:txXfrm>
    </dsp:sp>
    <dsp:sp modelId="{84399215-F06C-0041-80A9-41EC69768B92}">
      <dsp:nvSpPr>
        <dsp:cNvPr id="0" name=""/>
        <dsp:cNvSpPr/>
      </dsp:nvSpPr>
      <dsp:spPr>
        <a:xfrm rot="5400000">
          <a:off x="7467171" y="-1237488"/>
          <a:ext cx="1335881" cy="765657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rial" charset="0"/>
              <a:ea typeface="Arial" charset="0"/>
              <a:cs typeface="Arial" charset="0"/>
            </a:rPr>
            <a:t>At Least 1 Well</a:t>
          </a:r>
          <a:r>
            <a:rPr lang="en-US" sz="2800" kern="1200" baseline="0" dirty="0">
              <a:latin typeface="Arial" charset="0"/>
              <a:ea typeface="Arial" charset="0"/>
              <a:cs typeface="Arial" charset="0"/>
            </a:rPr>
            <a:t> Designed &amp; Well Implemented </a:t>
          </a:r>
          <a:r>
            <a:rPr lang="en-US" sz="2800" b="1" kern="1200" baseline="0" dirty="0">
              <a:latin typeface="Arial" charset="0"/>
              <a:ea typeface="Arial" charset="0"/>
              <a:cs typeface="Arial" charset="0"/>
            </a:rPr>
            <a:t>Quasi-Experimental S</a:t>
          </a:r>
          <a:r>
            <a:rPr lang="en-US" sz="2800" kern="1200" baseline="0" dirty="0">
              <a:latin typeface="Arial" charset="0"/>
              <a:ea typeface="Arial" charset="0"/>
              <a:cs typeface="Arial" charset="0"/>
            </a:rPr>
            <a:t>tudy (i.e., Matched).</a:t>
          </a:r>
          <a:r>
            <a:rPr lang="en-US" sz="2800" kern="1200" baseline="0" dirty="0"/>
            <a:t> </a:t>
          </a:r>
          <a:endParaRPr lang="en-US" sz="2800" kern="1200" dirty="0"/>
        </a:p>
      </dsp:txBody>
      <dsp:txXfrm rot="-5400000">
        <a:off x="4306824" y="1988071"/>
        <a:ext cx="7591364" cy="1205457"/>
      </dsp:txXfrm>
    </dsp:sp>
    <dsp:sp modelId="{7435FA2F-3131-A84B-8A41-89EAEEE71CE1}">
      <dsp:nvSpPr>
        <dsp:cNvPr id="0" name=""/>
        <dsp:cNvSpPr/>
      </dsp:nvSpPr>
      <dsp:spPr>
        <a:xfrm>
          <a:off x="0" y="1755874"/>
          <a:ext cx="4306824" cy="166985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Moderate</a:t>
          </a:r>
        </a:p>
      </dsp:txBody>
      <dsp:txXfrm>
        <a:off x="81515" y="1837389"/>
        <a:ext cx="4143794" cy="1506821"/>
      </dsp:txXfrm>
    </dsp:sp>
    <dsp:sp modelId="{1C434813-3EC2-724E-B344-6FC4A4D2A781}">
      <dsp:nvSpPr>
        <dsp:cNvPr id="0" name=""/>
        <dsp:cNvSpPr/>
      </dsp:nvSpPr>
      <dsp:spPr>
        <a:xfrm rot="5400000">
          <a:off x="7467171" y="515856"/>
          <a:ext cx="1335881" cy="765657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rial" charset="0"/>
              <a:ea typeface="Arial" charset="0"/>
              <a:cs typeface="Arial" charset="0"/>
            </a:rPr>
            <a:t>At Least 1 Well Designed &amp; Well Implemented </a:t>
          </a:r>
          <a:r>
            <a:rPr lang="en-US" sz="2800" b="1" kern="1200" dirty="0">
              <a:latin typeface="Arial" charset="0"/>
              <a:ea typeface="Arial" charset="0"/>
              <a:cs typeface="Arial" charset="0"/>
            </a:rPr>
            <a:t>Correlational S</a:t>
          </a:r>
          <a:r>
            <a:rPr lang="en-US" sz="2800" kern="1200" dirty="0">
              <a:latin typeface="Arial" charset="0"/>
              <a:ea typeface="Arial" charset="0"/>
              <a:cs typeface="Arial" charset="0"/>
            </a:rPr>
            <a:t>tudy With Statistical Controls for Selection Bias. </a:t>
          </a:r>
          <a:endParaRPr lang="en-US" sz="2800" kern="1200" dirty="0"/>
        </a:p>
      </dsp:txBody>
      <dsp:txXfrm rot="-5400000">
        <a:off x="4306824" y="3741415"/>
        <a:ext cx="7591364" cy="1205457"/>
      </dsp:txXfrm>
    </dsp:sp>
    <dsp:sp modelId="{2986A364-5BB2-764F-9B06-E800AD842A51}">
      <dsp:nvSpPr>
        <dsp:cNvPr id="0" name=""/>
        <dsp:cNvSpPr/>
      </dsp:nvSpPr>
      <dsp:spPr>
        <a:xfrm>
          <a:off x="0" y="3509218"/>
          <a:ext cx="4306824" cy="166985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Promising </a:t>
          </a:r>
        </a:p>
      </dsp:txBody>
      <dsp:txXfrm>
        <a:off x="81515" y="3590733"/>
        <a:ext cx="4143794" cy="150682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2770"/>
          </a:xfrm>
          <a:prstGeom prst="rect">
            <a:avLst/>
          </a:prstGeom>
        </p:spPr>
        <p:txBody>
          <a:bodyPr vert="horz" lIns="93113" tIns="46557" rIns="93113" bIns="46557" rtlCol="0"/>
          <a:lstStyle>
            <a:lvl1pPr algn="l">
              <a:defRPr sz="1200"/>
            </a:lvl1pPr>
          </a:lstStyle>
          <a:p>
            <a:endParaRPr lang="en-US"/>
          </a:p>
        </p:txBody>
      </p:sp>
      <p:sp>
        <p:nvSpPr>
          <p:cNvPr id="3" name="Date Placeholder 2"/>
          <p:cNvSpPr>
            <a:spLocks noGrp="1"/>
          </p:cNvSpPr>
          <p:nvPr>
            <p:ph type="dt" idx="1"/>
          </p:nvPr>
        </p:nvSpPr>
        <p:spPr>
          <a:xfrm>
            <a:off x="3970937" y="0"/>
            <a:ext cx="3037840" cy="462770"/>
          </a:xfrm>
          <a:prstGeom prst="rect">
            <a:avLst/>
          </a:prstGeom>
        </p:spPr>
        <p:txBody>
          <a:bodyPr vert="horz" lIns="93113" tIns="46557" rIns="93113" bIns="46557" rtlCol="0"/>
          <a:lstStyle>
            <a:lvl1pPr algn="r">
              <a:defRPr sz="1200"/>
            </a:lvl1pPr>
          </a:lstStyle>
          <a:p>
            <a:fld id="{FC3CFB44-7FCE-49D6-8EF9-53D504F53AE2}" type="datetimeFigureOut">
              <a:rPr lang="en-US" smtClean="0"/>
              <a:t>10/31/19</a:t>
            </a:fld>
            <a:endParaRPr lang="en-US"/>
          </a:p>
        </p:txBody>
      </p:sp>
      <p:sp>
        <p:nvSpPr>
          <p:cNvPr id="4" name="Slide Image Placeholder 3"/>
          <p:cNvSpPr>
            <a:spLocks noGrp="1" noRot="1" noChangeAspect="1"/>
          </p:cNvSpPr>
          <p:nvPr>
            <p:ph type="sldImg" idx="2"/>
          </p:nvPr>
        </p:nvSpPr>
        <p:spPr>
          <a:xfrm>
            <a:off x="738188" y="1152525"/>
            <a:ext cx="5534025" cy="3113088"/>
          </a:xfrm>
          <a:prstGeom prst="rect">
            <a:avLst/>
          </a:prstGeom>
          <a:noFill/>
          <a:ln w="12700">
            <a:solidFill>
              <a:prstClr val="black"/>
            </a:solidFill>
          </a:ln>
        </p:spPr>
        <p:txBody>
          <a:bodyPr vert="horz" lIns="93113" tIns="46557" rIns="93113" bIns="46557" rtlCol="0" anchor="ctr"/>
          <a:lstStyle/>
          <a:p>
            <a:endParaRPr lang="en-US"/>
          </a:p>
        </p:txBody>
      </p:sp>
      <p:sp>
        <p:nvSpPr>
          <p:cNvPr id="5" name="Notes Placeholder 4"/>
          <p:cNvSpPr>
            <a:spLocks noGrp="1"/>
          </p:cNvSpPr>
          <p:nvPr>
            <p:ph type="body" sz="quarter" idx="3"/>
          </p:nvPr>
        </p:nvSpPr>
        <p:spPr>
          <a:xfrm>
            <a:off x="701041" y="4438749"/>
            <a:ext cx="5608320" cy="3631704"/>
          </a:xfrm>
          <a:prstGeom prst="rect">
            <a:avLst/>
          </a:prstGeom>
        </p:spPr>
        <p:txBody>
          <a:bodyPr vert="horz" lIns="93113" tIns="46557" rIns="93113" bIns="465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60607"/>
            <a:ext cx="3037840" cy="462769"/>
          </a:xfrm>
          <a:prstGeom prst="rect">
            <a:avLst/>
          </a:prstGeom>
        </p:spPr>
        <p:txBody>
          <a:bodyPr vert="horz" lIns="93113" tIns="46557" rIns="93113" bIns="46557"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760607"/>
            <a:ext cx="3037840" cy="462769"/>
          </a:xfrm>
          <a:prstGeom prst="rect">
            <a:avLst/>
          </a:prstGeom>
        </p:spPr>
        <p:txBody>
          <a:bodyPr vert="horz" lIns="93113" tIns="46557" rIns="93113" bIns="46557" rtlCol="0" anchor="b"/>
          <a:lstStyle>
            <a:lvl1pPr algn="r">
              <a:defRPr sz="1200"/>
            </a:lvl1pPr>
          </a:lstStyle>
          <a:p>
            <a:fld id="{D549C556-D140-4580-89AA-0B591F1B42C7}" type="slidenum">
              <a:rPr lang="en-US" smtClean="0"/>
              <a:t>‹#›</a:t>
            </a:fld>
            <a:endParaRPr lang="en-US"/>
          </a:p>
        </p:txBody>
      </p:sp>
    </p:spTree>
    <p:extLst>
      <p:ext uri="{BB962C8B-B14F-4D97-AF65-F5344CB8AC3E}">
        <p14:creationId xmlns:p14="http://schemas.microsoft.com/office/powerpoint/2010/main" val="1515941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implementation.fpg.unc.edu/category/tags/stages"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implementation.fpg.unc.edu/sites/implementation.fpg.unc.edu/files/NIRN%20Initiative%20Inventory%20Process%20Tool.docx" TargetMode="External"/><Relationship Id="rId5" Type="http://schemas.openxmlformats.org/officeDocument/2006/relationships/hyperlink" Target="http://implementation.fpg.unc.edu/sites/implementation.fpg.unc.edu/files/NIRN%20Initiative%20Inventory_0.docx" TargetMode="External"/><Relationship Id="rId4" Type="http://schemas.openxmlformats.org/officeDocument/2006/relationships/hyperlink" Target="http://implementation.fpg.unc.edu/category/tags/modules/module-4-stage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edweek.org/ew/contributors/evie.blad_6845503.html"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www.raikesfoundation.org/"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49C556-D140-4580-89AA-0B591F1B4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315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 comes in here</a:t>
            </a:r>
          </a:p>
        </p:txBody>
      </p:sp>
      <p:sp>
        <p:nvSpPr>
          <p:cNvPr id="4" name="Slide Number Placeholder 3"/>
          <p:cNvSpPr>
            <a:spLocks noGrp="1"/>
          </p:cNvSpPr>
          <p:nvPr>
            <p:ph type="sldNum" sz="quarter" idx="10"/>
          </p:nvPr>
        </p:nvSpPr>
        <p:spPr/>
        <p:txBody>
          <a:bodyPr/>
          <a:lstStyle/>
          <a:p>
            <a:fld id="{D549C556-D140-4580-89AA-0B591F1B42C7}" type="slidenum">
              <a:rPr lang="en-US" smtClean="0"/>
              <a:t>17</a:t>
            </a:fld>
            <a:endParaRPr lang="en-US"/>
          </a:p>
        </p:txBody>
      </p:sp>
    </p:spTree>
    <p:extLst>
      <p:ext uri="{BB962C8B-B14F-4D97-AF65-F5344CB8AC3E}">
        <p14:creationId xmlns:p14="http://schemas.microsoft.com/office/powerpoint/2010/main" val="1987987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8606C36-0264-E44C-9189-4D55F2BF2959}" type="slidenum">
              <a:rPr lang="en-US" smtClean="0"/>
              <a:pPr>
                <a:defRPr/>
              </a:pPr>
              <a:t>21</a:t>
            </a:fld>
            <a:endParaRPr lang="en-US"/>
          </a:p>
        </p:txBody>
      </p:sp>
    </p:spTree>
    <p:extLst>
      <p:ext uri="{BB962C8B-B14F-4D97-AF65-F5344CB8AC3E}">
        <p14:creationId xmlns:p14="http://schemas.microsoft.com/office/powerpoint/2010/main" val="3318687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49C556-D140-4580-89AA-0B591F1B42C7}"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545078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Activity 4.2 (Stages): “Exploring” with the Initiative Inventory</a:t>
            </a:r>
          </a:p>
          <a:p>
            <a:r>
              <a:rPr lang="en-US" sz="1200" b="1" i="0" kern="1200" dirty="0">
                <a:solidFill>
                  <a:schemeClr val="tx1"/>
                </a:solidFill>
                <a:effectLst/>
                <a:latin typeface="+mn-lt"/>
                <a:ea typeface="+mn-ea"/>
                <a:cs typeface="+mn-cs"/>
              </a:rPr>
              <a:t>Resource Type: </a:t>
            </a:r>
            <a:r>
              <a:rPr lang="en-US" sz="1200" b="0" i="0" kern="1200" dirty="0">
                <a:solidFill>
                  <a:schemeClr val="tx1"/>
                </a:solidFill>
                <a:effectLst/>
                <a:latin typeface="+mn-lt"/>
                <a:ea typeface="+mn-ea"/>
                <a:cs typeface="+mn-cs"/>
              </a:rPr>
              <a:t>Activities</a:t>
            </a:r>
          </a:p>
          <a:p>
            <a:r>
              <a:rPr lang="en-US" sz="1200" b="1" i="0" kern="1200" dirty="0">
                <a:solidFill>
                  <a:schemeClr val="tx1"/>
                </a:solidFill>
                <a:effectLst/>
                <a:latin typeface="+mn-lt"/>
                <a:ea typeface="+mn-ea"/>
                <a:cs typeface="+mn-cs"/>
              </a:rPr>
              <a:t>Tags: </a:t>
            </a:r>
            <a:r>
              <a:rPr lang="en-US" sz="1200" b="0" i="0" u="none" strike="noStrike" kern="1200" dirty="0">
                <a:solidFill>
                  <a:schemeClr val="tx1"/>
                </a:solidFill>
                <a:effectLst/>
                <a:latin typeface="+mn-lt"/>
                <a:ea typeface="+mn-ea"/>
                <a:cs typeface="+mn-cs"/>
                <a:hlinkClick r:id="rId3"/>
              </a:rPr>
              <a:t>Stages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Module 4: Stages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Author: </a:t>
            </a:r>
            <a:r>
              <a:rPr lang="en-US" sz="1200" b="0" i="0" kern="1200" dirty="0">
                <a:solidFill>
                  <a:schemeClr val="tx1"/>
                </a:solidFill>
                <a:effectLst/>
                <a:latin typeface="+mn-lt"/>
                <a:ea typeface="+mn-ea"/>
                <a:cs typeface="+mn-cs"/>
              </a:rPr>
              <a:t>SISEP</a:t>
            </a:r>
          </a:p>
          <a:p>
            <a:r>
              <a:rPr lang="en-US" sz="1200" b="1" i="0" kern="1200" dirty="0">
                <a:solidFill>
                  <a:schemeClr val="tx1"/>
                </a:solidFill>
                <a:effectLst/>
                <a:latin typeface="+mn-lt"/>
                <a:ea typeface="+mn-ea"/>
                <a:cs typeface="+mn-cs"/>
              </a:rPr>
              <a:t>Date: </a:t>
            </a:r>
            <a:r>
              <a:rPr lang="en-US" sz="1200" b="0" i="0" kern="1200" dirty="0">
                <a:solidFill>
                  <a:schemeClr val="tx1"/>
                </a:solidFill>
                <a:effectLst/>
                <a:latin typeface="+mn-lt"/>
                <a:ea typeface="+mn-ea"/>
                <a:cs typeface="+mn-cs"/>
              </a:rPr>
              <a:t>November, 2017</a:t>
            </a:r>
          </a:p>
          <a:p>
            <a:r>
              <a:rPr lang="en-US" sz="1200" b="0" i="0" kern="1200" dirty="0">
                <a:solidFill>
                  <a:schemeClr val="tx1"/>
                </a:solidFill>
                <a:effectLst/>
                <a:latin typeface="+mn-lt"/>
                <a:ea typeface="+mn-ea"/>
                <a:cs typeface="+mn-cs"/>
              </a:rPr>
              <a:t>Before starting “something new,” it’s important to review what already exists and how your state, region or district is using existing resources. This Exploration Stage activity can help delineate how much is already being asked of staff, and determine if the “new” will fit with the “existing.” The </a:t>
            </a:r>
            <a:r>
              <a:rPr lang="en-US" sz="1200" b="0" i="1" kern="1200" dirty="0">
                <a:solidFill>
                  <a:schemeClr val="tx1"/>
                </a:solidFill>
                <a:effectLst/>
                <a:latin typeface="+mn-lt"/>
                <a:ea typeface="+mn-ea"/>
                <a:cs typeface="+mn-cs"/>
              </a:rPr>
              <a:t>NIRN Initiative Inventory Process Tool</a:t>
            </a:r>
            <a:r>
              <a:rPr lang="en-US" sz="1200" b="0" i="0" kern="1200" dirty="0">
                <a:solidFill>
                  <a:schemeClr val="tx1"/>
                </a:solidFill>
                <a:effectLst/>
                <a:latin typeface="+mn-lt"/>
                <a:ea typeface="+mn-ea"/>
                <a:cs typeface="+mn-cs"/>
              </a:rPr>
              <a:t> is available to assist teams with developing a plan for completing the </a:t>
            </a:r>
            <a:r>
              <a:rPr lang="en-US" sz="1200" b="0" i="1" kern="1200" dirty="0">
                <a:solidFill>
                  <a:schemeClr val="tx1"/>
                </a:solidFill>
                <a:effectLst/>
                <a:latin typeface="+mn-lt"/>
                <a:ea typeface="+mn-ea"/>
                <a:cs typeface="+mn-cs"/>
              </a:rPr>
              <a:t>NIRN Initiative Inventory</a:t>
            </a:r>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Resource File(s):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invalidUrl="http://implementation.fpg.unc.edu/sites/implementation.fpg.unc.edu/files/NIRN Initiative Inventory_0.docx"/>
              </a:rPr>
              <a:t>NIRN Initiative Inventory.docx</a:t>
            </a: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hlinkClick r:id="rId6" invalidUrl="http://implementation.fpg.unc.edu/sites/implementation.fpg.unc.edu/files/NIRN Initiative Inventory Process Tool.docx"/>
              </a:rPr>
              <a:t>NIRN Initiative Inventory Process Tool.docx</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549C556-D140-4580-89AA-0B591F1B42C7}" type="slidenum">
              <a:rPr lang="en-US" smtClean="0"/>
              <a:t>25</a:t>
            </a:fld>
            <a:endParaRPr lang="en-US"/>
          </a:p>
        </p:txBody>
      </p:sp>
    </p:spTree>
    <p:extLst>
      <p:ext uri="{BB962C8B-B14F-4D97-AF65-F5344CB8AC3E}">
        <p14:creationId xmlns:p14="http://schemas.microsoft.com/office/powerpoint/2010/main" val="1790677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ESSA Provisions</a:t>
            </a:r>
            <a:r>
              <a:rPr lang="en-US" baseline="0" dirty="0"/>
              <a:t> are a Key Element of ESSA</a:t>
            </a:r>
          </a:p>
          <a:p>
            <a:endParaRPr lang="en-US" baseline="0" dirty="0"/>
          </a:p>
          <a:p>
            <a:r>
              <a:rPr lang="en-US" baseline="0" dirty="0"/>
              <a:t>ESSA was mostly designed to fix NCLB, but the law also shifts significant authority back to sates and districts in how they design their education systems, including: </a:t>
            </a:r>
          </a:p>
          <a:p>
            <a:endParaRPr lang="en-US" baseline="0" dirty="0"/>
          </a:p>
          <a:p>
            <a:pPr marL="228600" indent="-228600">
              <a:buFont typeface="+mj-lt"/>
              <a:buAutoNum type="arabicPeriod"/>
            </a:pPr>
            <a:r>
              <a:rPr lang="en-US" baseline="0" dirty="0"/>
              <a:t>High expectations for all students </a:t>
            </a:r>
          </a:p>
          <a:p>
            <a:pPr marL="228600" indent="-228600">
              <a:buFont typeface="+mj-lt"/>
              <a:buAutoNum type="arabicPeriod"/>
            </a:pPr>
            <a:r>
              <a:rPr lang="en-US" baseline="0" dirty="0"/>
              <a:t>Transparent reporting of robust data </a:t>
            </a:r>
          </a:p>
          <a:p>
            <a:pPr marL="228600" indent="-228600">
              <a:buFont typeface="+mj-lt"/>
              <a:buAutoNum type="arabicPeriod"/>
            </a:pPr>
            <a:r>
              <a:rPr lang="en-US" baseline="0" dirty="0"/>
              <a:t>Use of evidence, evaluation and continuous improvement </a:t>
            </a:r>
          </a:p>
          <a:p>
            <a:pPr marL="228600" indent="-228600">
              <a:buFont typeface="+mj-lt"/>
              <a:buAutoNum type="arabicPeriod"/>
            </a:pPr>
            <a:r>
              <a:rPr lang="en-US" baseline="0" dirty="0"/>
              <a:t>50+ evidence provisions in the law</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A3409D5-3883-A14C-A7BE-13C3276768B0}"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412917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49C556-D140-4580-89AA-0B591F1B4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711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effectLst/>
                <a:latin typeface="Arial" charset="0"/>
              </a:rPr>
              <a:t>ESSA's definition of "evidence-based" includes 4 levels of evidence. Together, they create a structure of increasingly strong evidence.</a:t>
            </a:r>
          </a:p>
          <a:p>
            <a:pPr marL="171450" indent="-171450">
              <a:buFont typeface="Arial" charset="0"/>
              <a:buChar char="•"/>
            </a:pPr>
            <a:r>
              <a:rPr lang="en-US" dirty="0">
                <a:effectLst/>
                <a:latin typeface="Arial" charset="0"/>
              </a:rPr>
              <a:t>The top 3 levels require findings of a statistically significant effect on improving student outcomes or other relevant outcomes.</a:t>
            </a:r>
            <a:r>
              <a:rPr lang="en-US" baseline="0" dirty="0">
                <a:effectLst/>
                <a:latin typeface="Arial" charset="0"/>
              </a:rPr>
              <a:t> </a:t>
            </a:r>
          </a:p>
          <a:p>
            <a:pPr marL="171450" indent="-171450">
              <a:buFont typeface="Arial" charset="0"/>
              <a:buChar char="•"/>
            </a:pPr>
            <a:r>
              <a:rPr lang="en-US" dirty="0">
                <a:effectLst/>
                <a:latin typeface="Arial" charset="0"/>
              </a:rPr>
              <a:t>The 4</a:t>
            </a:r>
            <a:r>
              <a:rPr lang="en-US" baseline="30000" dirty="0">
                <a:effectLst/>
                <a:latin typeface="Arial" charset="0"/>
              </a:rPr>
              <a:t>th</a:t>
            </a:r>
            <a:r>
              <a:rPr lang="en-US" baseline="0" dirty="0">
                <a:effectLst/>
                <a:latin typeface="Arial" charset="0"/>
              </a:rPr>
              <a:t> </a:t>
            </a:r>
            <a:r>
              <a:rPr lang="en-US" dirty="0">
                <a:effectLst/>
                <a:latin typeface="Arial" charset="0"/>
              </a:rPr>
              <a:t>level of evidence in the definition is designed for ideas that do not yet have an evidence base qualifying for the top 3 levels. </a:t>
            </a:r>
          </a:p>
          <a:p>
            <a:pPr marL="0" indent="0">
              <a:buFont typeface="Arial" charset="0"/>
              <a:buNone/>
            </a:pPr>
            <a:br>
              <a:rPr lang="en-US" dirty="0">
                <a:effectLst/>
                <a:latin typeface="Arial" charset="0"/>
              </a:rPr>
            </a:br>
            <a:r>
              <a:rPr lang="en-US" dirty="0">
                <a:effectLst/>
                <a:latin typeface="Arial" charset="0"/>
              </a:rPr>
              <a:t>Issues</a:t>
            </a:r>
            <a:r>
              <a:rPr lang="en-US" baseline="0" dirty="0">
                <a:effectLst/>
                <a:latin typeface="Arial" charset="0"/>
              </a:rPr>
              <a:t> to consider: </a:t>
            </a:r>
          </a:p>
          <a:p>
            <a:pPr marL="171450" indent="-171450">
              <a:buFont typeface="Arial" charset="0"/>
              <a:buChar char="•"/>
            </a:pPr>
            <a:r>
              <a:rPr lang="en-US" dirty="0">
                <a:effectLst/>
                <a:latin typeface="Arial" charset="0"/>
              </a:rPr>
              <a:t>ESSA does not itself clarify the meaning of all the terms in its definition of "evidence-based" (e.g., "well-implemented" or "correlational").</a:t>
            </a:r>
          </a:p>
          <a:p>
            <a:pPr marL="171450" indent="-171450">
              <a:buFont typeface="Arial" charset="0"/>
              <a:buChar char="•"/>
            </a:pPr>
            <a:r>
              <a:rPr lang="en-US" dirty="0">
                <a:effectLst/>
                <a:latin typeface="Arial" charset="0"/>
              </a:rPr>
              <a:t>States and districts may consider other aspects of evidence beyond what is in the definition (e.g., effect size considering sample size and type of study).</a:t>
            </a:r>
          </a:p>
          <a:p>
            <a:pPr marL="171450" indent="-171450">
              <a:buFont typeface="Arial" charset="0"/>
              <a:buChar char="•"/>
            </a:pPr>
            <a:r>
              <a:rPr lang="en-US" dirty="0">
                <a:effectLst/>
                <a:latin typeface="Arial" charset="0"/>
              </a:rPr>
              <a:t>ESSA does not itself clarify the meaning of all the terms in its definition of "evidence-based" (e.g., "high-quality research," "is likely to," or "ongoing efforts to examine the effects.</a:t>
            </a:r>
          </a:p>
          <a:p>
            <a:pPr marL="171450" indent="-171450">
              <a:buFont typeface="Arial" charset="0"/>
              <a:buChar char="•"/>
            </a:pPr>
            <a:endParaRPr lang="en-US" dirty="0">
              <a:effectLst/>
              <a:latin typeface="Arial" charset="0"/>
            </a:endParaRPr>
          </a:p>
          <a:p>
            <a:endParaRPr lang="en-US" dirty="0"/>
          </a:p>
        </p:txBody>
      </p:sp>
      <p:sp>
        <p:nvSpPr>
          <p:cNvPr id="4" name="Slide Number Placeholder 3"/>
          <p:cNvSpPr>
            <a:spLocks noGrp="1"/>
          </p:cNvSpPr>
          <p:nvPr>
            <p:ph type="sldNum" sz="quarter" idx="10"/>
          </p:nvPr>
        </p:nvSpPr>
        <p:spPr/>
        <p:txBody>
          <a:bodyPr/>
          <a:lstStyle/>
          <a:p>
            <a:fld id="{4A3409D5-3883-A14C-A7BE-13C3276768B0}"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600234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r>
              <a:rPr lang="en-US" dirty="0"/>
              <a:t>http://www.interventioncentral.org/ </a:t>
            </a:r>
          </a:p>
        </p:txBody>
      </p:sp>
      <p:sp>
        <p:nvSpPr>
          <p:cNvPr id="4" name="Slide Number Placeholder 3"/>
          <p:cNvSpPr>
            <a:spLocks noGrp="1"/>
          </p:cNvSpPr>
          <p:nvPr>
            <p:ph type="sldNum" sz="quarter" idx="10"/>
          </p:nvPr>
        </p:nvSpPr>
        <p:spPr/>
        <p:txBody>
          <a:bodyPr/>
          <a:lstStyle/>
          <a:p>
            <a:fld id="{2330B23D-505A-462D-90FF-B81EF9DAB86E}"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195270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r>
              <a:rPr lang="en-US"/>
              <a:t>http://ebi.missouri.edu/ </a:t>
            </a:r>
          </a:p>
        </p:txBody>
      </p:sp>
      <p:sp>
        <p:nvSpPr>
          <p:cNvPr id="4" name="Slide Number Placeholder 3"/>
          <p:cNvSpPr>
            <a:spLocks noGrp="1"/>
          </p:cNvSpPr>
          <p:nvPr>
            <p:ph type="sldNum" sz="quarter" idx="10"/>
          </p:nvPr>
        </p:nvSpPr>
        <p:spPr/>
        <p:txBody>
          <a:bodyPr/>
          <a:lstStyle/>
          <a:p>
            <a:fld id="{6F3A417B-0AED-4A98-B5B7-20FA5F06E0C2}"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372882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r>
              <a:rPr lang="en-US"/>
              <a:t>http://ebi.missouri.edu/?page_id=227 </a:t>
            </a:r>
            <a:endParaRPr lang="en-US" dirty="0"/>
          </a:p>
        </p:txBody>
      </p:sp>
      <p:sp>
        <p:nvSpPr>
          <p:cNvPr id="4" name="Slide Number Placeholder 3"/>
          <p:cNvSpPr>
            <a:spLocks noGrp="1"/>
          </p:cNvSpPr>
          <p:nvPr>
            <p:ph type="sldNum" sz="quarter" idx="10"/>
          </p:nvPr>
        </p:nvSpPr>
        <p:spPr/>
        <p:txBody>
          <a:bodyPr/>
          <a:lstStyle/>
          <a:p>
            <a:fld id="{0F5A953B-E708-4044-841A-01AE28181FB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9825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49C556-D140-4580-89AA-0B591F1B4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178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134">
              <a:defRPr/>
            </a:pPr>
            <a:r>
              <a:rPr lang="en-US" dirty="0"/>
              <a:t>Dart et al., 2012, Test driving interventions to increase treatment integrity and student outcomes</a:t>
            </a:r>
          </a:p>
          <a:p>
            <a:endParaRPr lang="en-US" dirty="0"/>
          </a:p>
        </p:txBody>
      </p:sp>
      <p:sp>
        <p:nvSpPr>
          <p:cNvPr id="4" name="Slide Number Placeholder 3"/>
          <p:cNvSpPr>
            <a:spLocks noGrp="1"/>
          </p:cNvSpPr>
          <p:nvPr>
            <p:ph type="sldNum" sz="quarter" idx="10"/>
          </p:nvPr>
        </p:nvSpPr>
        <p:spPr/>
        <p:txBody>
          <a:bodyPr/>
          <a:lstStyle/>
          <a:p>
            <a:fld id="{BCD905E1-5180-F546-9E0C-10094D3DC0B7}"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669303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49C556-D140-4580-89AA-0B591F1B4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969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6CB2EA-26E7-F74C-8C34-401D056B9108}"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491362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r>
              <a:rPr lang="en-US" altLang="en-US" sz="1200" b="1"/>
              <a:t>Applying Principles of Adult Learning to Presentations and Trainings</a:t>
            </a:r>
          </a:p>
          <a:p>
            <a:pPr fontAlgn="auto">
              <a:spcBef>
                <a:spcPct val="20000"/>
              </a:spcBef>
              <a:spcAft>
                <a:spcPts val="0"/>
              </a:spcAft>
              <a:buFont typeface="Arial" pitchFamily="34" charset="0"/>
              <a:buNone/>
              <a:defRPr/>
            </a:pPr>
            <a:r>
              <a:rPr lang="en-US" b="1">
                <a:solidFill>
                  <a:schemeClr val="tx1"/>
                </a:solidFill>
                <a:latin typeface="+mn-lt"/>
              </a:rPr>
              <a:t>Helen W. Post, Executive Director, Utah Parent Center</a:t>
            </a:r>
          </a:p>
          <a:p>
            <a:pPr fontAlgn="auto">
              <a:spcBef>
                <a:spcPct val="20000"/>
              </a:spcBef>
              <a:spcAft>
                <a:spcPts val="0"/>
              </a:spcAft>
              <a:buFont typeface="Arial" pitchFamily="34" charset="0"/>
              <a:buNone/>
              <a:defRPr/>
            </a:pPr>
            <a:r>
              <a:rPr lang="en-US" b="1">
                <a:solidFill>
                  <a:schemeClr val="tx1"/>
                </a:solidFill>
                <a:latin typeface="+mn-lt"/>
              </a:rPr>
              <a:t>Carol Trivette, Ph.D., Center for Early Literacy Learning (CELL), NC - Parent Strand </a:t>
            </a:r>
          </a:p>
          <a:p>
            <a:pPr fontAlgn="auto">
              <a:spcBef>
                <a:spcPct val="20000"/>
              </a:spcBef>
              <a:spcAft>
                <a:spcPts val="0"/>
              </a:spcAft>
              <a:buFont typeface="Arial" pitchFamily="34" charset="0"/>
              <a:buNone/>
              <a:defRPr/>
            </a:pPr>
            <a:r>
              <a:rPr lang="en-US" b="1">
                <a:solidFill>
                  <a:schemeClr val="tx1"/>
                </a:solidFill>
                <a:latin typeface="+mn-lt"/>
              </a:rPr>
              <a:t>2010 OSEP Leadership Conference</a:t>
            </a:r>
          </a:p>
          <a:p>
            <a:pPr>
              <a:spcBef>
                <a:spcPct val="0"/>
              </a:spcBef>
            </a:pPr>
            <a:endParaRPr lang="en-US" altLang="en-US" b="1" i="1"/>
          </a:p>
          <a:p>
            <a:pPr>
              <a:spcBef>
                <a:spcPct val="0"/>
              </a:spcBef>
            </a:pPr>
            <a:r>
              <a:rPr lang="en-US" altLang="en-US" b="1" i="1"/>
              <a:t>Point to chart as you say the quote:</a:t>
            </a:r>
          </a:p>
          <a:p>
            <a:pPr>
              <a:spcBef>
                <a:spcPct val="0"/>
              </a:spcBef>
            </a:pPr>
            <a:endParaRPr lang="en-US" altLang="en-US" b="1"/>
          </a:p>
          <a:p>
            <a:pPr>
              <a:spcBef>
                <a:spcPct val="0"/>
              </a:spcBef>
            </a:pPr>
            <a:r>
              <a:rPr lang="en-US" altLang="en-US" b="1"/>
              <a:t>I hear and I forget, </a:t>
            </a:r>
          </a:p>
          <a:p>
            <a:pPr>
              <a:spcBef>
                <a:spcPct val="0"/>
              </a:spcBef>
            </a:pPr>
            <a:r>
              <a:rPr lang="en-US" altLang="en-US" b="1"/>
              <a:t>I see and I remember. </a:t>
            </a:r>
          </a:p>
          <a:p>
            <a:pPr>
              <a:spcBef>
                <a:spcPct val="0"/>
              </a:spcBef>
            </a:pPr>
            <a:r>
              <a:rPr lang="en-US" altLang="en-US" b="1"/>
              <a:t>I do and I understand. </a:t>
            </a:r>
          </a:p>
          <a:p>
            <a:pPr>
              <a:spcBef>
                <a:spcPct val="0"/>
              </a:spcBef>
            </a:pPr>
            <a:endParaRPr lang="en-US" altLang="en-US"/>
          </a:p>
          <a:p>
            <a:pPr>
              <a:spcBef>
                <a:spcPct val="0"/>
              </a:spcBef>
            </a:pPr>
            <a:r>
              <a:rPr lang="en-US" altLang="en-US"/>
              <a:t>Chinese Proverb</a:t>
            </a:r>
            <a:endParaRPr lang="en-US" altLang="en-US" b="1">
              <a:solidFill>
                <a:srgbClr val="C00000"/>
              </a:solidFill>
            </a:endParaRPr>
          </a:p>
          <a:p>
            <a:endParaRPr lang="en-US" altLang="en-US"/>
          </a:p>
        </p:txBody>
      </p:sp>
      <p:sp>
        <p:nvSpPr>
          <p:cNvPr id="6656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sz="2000">
                <a:solidFill>
                  <a:schemeClr val="tx1"/>
                </a:solidFill>
                <a:latin typeface="Arial" panose="020B0604020202020204" pitchFamily="34" charset="0"/>
              </a:defRPr>
            </a:lvl1pPr>
            <a:lvl2pPr marL="742950" indent="-285750" defTabSz="931863" eaLnBrk="0" hangingPunct="0">
              <a:defRPr sz="2000">
                <a:solidFill>
                  <a:schemeClr val="tx1"/>
                </a:solidFill>
                <a:latin typeface="Arial" panose="020B0604020202020204" pitchFamily="34" charset="0"/>
              </a:defRPr>
            </a:lvl2pPr>
            <a:lvl3pPr marL="1143000" indent="-228600" defTabSz="931863" eaLnBrk="0" hangingPunct="0">
              <a:defRPr sz="2000">
                <a:solidFill>
                  <a:schemeClr val="tx1"/>
                </a:solidFill>
                <a:latin typeface="Arial" panose="020B0604020202020204" pitchFamily="34" charset="0"/>
              </a:defRPr>
            </a:lvl3pPr>
            <a:lvl4pPr marL="1600200" indent="-228600" defTabSz="931863" eaLnBrk="0" hangingPunct="0">
              <a:defRPr sz="2000">
                <a:solidFill>
                  <a:schemeClr val="tx1"/>
                </a:solidFill>
                <a:latin typeface="Arial" panose="020B0604020202020204" pitchFamily="34" charset="0"/>
              </a:defRPr>
            </a:lvl4pPr>
            <a:lvl5pPr marL="2057400" indent="-228600" defTabSz="931863" eaLnBrk="0" hangingPunct="0">
              <a:defRPr sz="2000">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fld id="{8F6A1FFB-9D5A-4F93-9BBA-797AF47BB1CA}" type="slidenum">
              <a:rPr lang="en-US" altLang="en-US" sz="1200">
                <a:solidFill>
                  <a:prstClr val="black"/>
                </a:solidFill>
                <a:latin typeface="Calibri" panose="020F0502020204030204" pitchFamily="34" charset="0"/>
              </a:rPr>
              <a:pPr eaLnBrk="1" hangingPunct="1"/>
              <a:t>62</a:t>
            </a:fld>
            <a:endParaRPr lang="en-US" altLang="en-US" sz="1200">
              <a:solidFill>
                <a:prstClr val="black"/>
              </a:solidFill>
              <a:latin typeface="Calibri" panose="020F0502020204030204" pitchFamily="34" charset="0"/>
            </a:endParaRPr>
          </a:p>
        </p:txBody>
      </p:sp>
    </p:spTree>
    <p:extLst>
      <p:ext uri="{BB962C8B-B14F-4D97-AF65-F5344CB8AC3E}">
        <p14:creationId xmlns:p14="http://schemas.microsoft.com/office/powerpoint/2010/main" val="2904229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459C09-F0A9-4FA9-8544-06BD3442EB60}"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684457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Alan</a:t>
            </a:r>
          </a:p>
        </p:txBody>
      </p:sp>
      <p:sp>
        <p:nvSpPr>
          <p:cNvPr id="4" name="Slide Number Placeholder 3"/>
          <p:cNvSpPr>
            <a:spLocks noGrp="1"/>
          </p:cNvSpPr>
          <p:nvPr>
            <p:ph type="sldNum" sz="quarter" idx="10"/>
          </p:nvPr>
        </p:nvSpPr>
        <p:spPr/>
        <p:txBody>
          <a:bodyPr/>
          <a:lstStyle/>
          <a:p>
            <a:fld id="{D549C556-D140-4580-89AA-0B591F1B42C7}" type="slidenum">
              <a:rPr lang="en-US" smtClean="0"/>
              <a:t>70</a:t>
            </a:fld>
            <a:endParaRPr lang="en-US"/>
          </a:p>
        </p:txBody>
      </p:sp>
    </p:spTree>
    <p:extLst>
      <p:ext uri="{BB962C8B-B14F-4D97-AF65-F5344CB8AC3E}">
        <p14:creationId xmlns:p14="http://schemas.microsoft.com/office/powerpoint/2010/main" val="614743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REML; unstructured covariance three level model? (class – students – repeated measures)</a:t>
            </a:r>
          </a:p>
          <a:p>
            <a:pPr>
              <a:defRPr/>
            </a:pPr>
            <a:r>
              <a:rPr lang="en-US" dirty="0"/>
              <a:t>Grade and condition were significant predictors of final status and growth over time; </a:t>
            </a:r>
          </a:p>
          <a:p>
            <a:pPr marL="171450" indent="-171450">
              <a:buFont typeface="Arial" pitchFamily="34" charset="0"/>
              <a:buChar char="•"/>
              <a:defRPr/>
            </a:pPr>
            <a:r>
              <a:rPr lang="en-US" dirty="0"/>
              <a:t>for final  and growth status only daily treatment was significantly better than control</a:t>
            </a:r>
          </a:p>
          <a:p>
            <a:pPr marL="171450" indent="-171450">
              <a:buFont typeface="Arial" pitchFamily="34" charset="0"/>
              <a:buChar char="•"/>
              <a:defRPr/>
            </a:pPr>
            <a:r>
              <a:rPr lang="en-US" dirty="0"/>
              <a:t>Fourth graders had more growth than 2</a:t>
            </a:r>
            <a:r>
              <a:rPr lang="en-US" baseline="30000" dirty="0"/>
              <a:t>nd</a:t>
            </a:r>
            <a:r>
              <a:rPr lang="en-US" dirty="0"/>
              <a:t> and 3</a:t>
            </a:r>
            <a:r>
              <a:rPr lang="en-US" baseline="30000" dirty="0"/>
              <a:t>rd</a:t>
            </a:r>
            <a:r>
              <a:rPr lang="en-US" dirty="0"/>
              <a:t> </a:t>
            </a:r>
          </a:p>
          <a:p>
            <a:pPr marL="171450" indent="-171450">
              <a:buFont typeface="Arial" pitchFamily="34" charset="0"/>
              <a:buChar char="•"/>
              <a:defRPr/>
            </a:pPr>
            <a:r>
              <a:rPr lang="en-US" dirty="0"/>
              <a:t>Final status comparisons show daily better than all other conditions</a:t>
            </a:r>
          </a:p>
        </p:txBody>
      </p:sp>
      <p:sp>
        <p:nvSpPr>
          <p:cNvPr id="4" name="Slide Number Placeholder 3"/>
          <p:cNvSpPr>
            <a:spLocks noGrp="1"/>
          </p:cNvSpPr>
          <p:nvPr>
            <p:ph type="sldNum" sz="quarter" idx="5"/>
          </p:nvPr>
        </p:nvSpPr>
        <p:spPr/>
        <p:txBody>
          <a:bodyPr/>
          <a:lstStyle/>
          <a:p>
            <a:pPr>
              <a:defRPr/>
            </a:pPr>
            <a:fld id="{6A86E635-8B32-9B4B-879E-C1BE94D667F3}" type="slidenum">
              <a:rPr lang="en-US" smtClean="0"/>
              <a:pPr>
                <a:defRPr/>
              </a:pPr>
              <a:t>72</a:t>
            </a:fld>
            <a:endParaRPr lang="en-US"/>
          </a:p>
        </p:txBody>
      </p:sp>
    </p:spTree>
    <p:extLst>
      <p:ext uri="{BB962C8B-B14F-4D97-AF65-F5344CB8AC3E}">
        <p14:creationId xmlns:p14="http://schemas.microsoft.com/office/powerpoint/2010/main" val="1235164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When School Doesn't Seem Fair, Students May Suffer Lasting Effects</a:t>
            </a:r>
          </a:p>
          <a:p>
            <a:r>
              <a:rPr lang="en-US" sz="1200" b="1" i="0" kern="1200" dirty="0">
                <a:solidFill>
                  <a:schemeClr val="tx1"/>
                </a:solidFill>
                <a:effectLst/>
                <a:latin typeface="+mn-lt"/>
                <a:ea typeface="+mn-ea"/>
                <a:cs typeface="+mn-cs"/>
              </a:rPr>
              <a:t>Teachers’ ‘wise feedback’ to students may help</a:t>
            </a:r>
          </a:p>
          <a:p>
            <a:r>
              <a:rPr lang="en-US" sz="1200" b="1" i="0" kern="1200" dirty="0">
                <a:solidFill>
                  <a:schemeClr val="tx1"/>
                </a:solidFill>
                <a:effectLst/>
                <a:latin typeface="+mn-lt"/>
                <a:ea typeface="+mn-ea"/>
                <a:cs typeface="+mn-cs"/>
              </a:rPr>
              <a:t>By </a:t>
            </a:r>
            <a:r>
              <a:rPr lang="en-US" sz="1200" b="1" i="0" u="none" strike="noStrike" kern="1200" dirty="0">
                <a:solidFill>
                  <a:schemeClr val="tx1"/>
                </a:solidFill>
                <a:effectLst/>
                <a:latin typeface="+mn-lt"/>
                <a:ea typeface="+mn-ea"/>
                <a:cs typeface="+mn-cs"/>
                <a:hlinkClick r:id="rId3"/>
              </a:rPr>
              <a:t>Evie </a:t>
            </a:r>
            <a:r>
              <a:rPr lang="en-US" sz="1200" b="1" i="0" u="none" strike="noStrike" kern="1200" dirty="0" err="1">
                <a:solidFill>
                  <a:schemeClr val="tx1"/>
                </a:solidFill>
                <a:effectLst/>
                <a:latin typeface="+mn-lt"/>
                <a:ea typeface="+mn-ea"/>
                <a:cs typeface="+mn-cs"/>
                <a:hlinkClick r:id="rId3"/>
              </a:rPr>
              <a:t>Blad</a:t>
            </a:r>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February 14, 2017</a:t>
            </a:r>
          </a:p>
          <a:p>
            <a:r>
              <a:rPr lang="en-US" sz="1200" b="0" i="0" kern="1200" dirty="0">
                <a:solidFill>
                  <a:schemeClr val="tx1"/>
                </a:solidFill>
                <a:effectLst/>
                <a:latin typeface="+mn-lt"/>
                <a:ea typeface="+mn-ea"/>
                <a:cs typeface="+mn-cs"/>
              </a:rPr>
              <a:t>When students believe schools are unfair places, their loss of trust can lead to a lack of engagement that affects them for years, researchers say.</a:t>
            </a:r>
          </a:p>
          <a:p>
            <a:r>
              <a:rPr lang="en-US" sz="1200" b="0" i="0" kern="1200" dirty="0">
                <a:solidFill>
                  <a:schemeClr val="tx1"/>
                </a:solidFill>
                <a:effectLst/>
                <a:latin typeface="+mn-lt"/>
                <a:ea typeface="+mn-ea"/>
                <a:cs typeface="+mn-cs"/>
              </a:rPr>
              <a:t>Students who perceive a lack of justice or disparate treatment for certain racial groups may respond with defiant behavior.</a:t>
            </a:r>
          </a:p>
          <a:p>
            <a:r>
              <a:rPr lang="en-US" sz="1200" b="0" i="0" kern="1200" dirty="0">
                <a:solidFill>
                  <a:schemeClr val="tx1"/>
                </a:solidFill>
                <a:effectLst/>
                <a:latin typeface="+mn-lt"/>
                <a:ea typeface="+mn-ea"/>
                <a:cs typeface="+mn-cs"/>
              </a:rPr>
              <a:t>And discipline for that behavior may cause them to become further disengaged from school, fostering a spiral of defiance that may lead to poor outcomes, such as less likelihood of college enrollment, researchers from the University of Texas at Austin and Yale and Stanford universities write in a paper published last week.</a:t>
            </a:r>
          </a:p>
          <a:p>
            <a:r>
              <a:rPr lang="en-US" sz="1200" b="0" i="0" kern="1200" dirty="0">
                <a:solidFill>
                  <a:schemeClr val="tx1"/>
                </a:solidFill>
                <a:effectLst/>
                <a:latin typeface="+mn-lt"/>
                <a:ea typeface="+mn-ea"/>
                <a:cs typeface="+mn-cs"/>
              </a:rPr>
              <a:t>Black and Hispanic students, who often bear the brunt of inconsistent school discipline, are less likely than white peers to trust their schools, the researchers found.</a:t>
            </a:r>
          </a:p>
          <a:p>
            <a:r>
              <a:rPr lang="en-US" sz="1200" b="0" i="0" kern="1200" dirty="0">
                <a:solidFill>
                  <a:schemeClr val="tx1"/>
                </a:solidFill>
                <a:effectLst/>
                <a:latin typeface="+mn-lt"/>
                <a:ea typeface="+mn-ea"/>
                <a:cs typeface="+mn-cs"/>
              </a:rPr>
              <a:t>Relationships between students and educators are key to interrupting that cycle or stopping it from beginning in the first place, the researchers suggest.</a:t>
            </a:r>
          </a:p>
          <a:p>
            <a:r>
              <a:rPr lang="en-US" sz="1200" b="0" i="0" kern="1200" dirty="0">
                <a:solidFill>
                  <a:schemeClr val="tx1"/>
                </a:solidFill>
                <a:effectLst/>
                <a:latin typeface="+mn-lt"/>
                <a:ea typeface="+mn-ea"/>
                <a:cs typeface="+mn-cs"/>
              </a:rPr>
              <a:t>"Wise feedback"—interactions that show teachers have high standards for students and believe in their potential—can increase their trust, they found in a smaller, simultaneous experiment. Their findings, published in the journal Child Development, fit into a growing body of research that emphasizes the positive effects of building trusting relationships between students and their teachers and ensuring supportive and fair treatment in discipline and other areas.</a:t>
            </a:r>
          </a:p>
          <a:p>
            <a:r>
              <a:rPr lang="en-US" sz="1200" b="0" i="0" kern="1200" dirty="0">
                <a:solidFill>
                  <a:schemeClr val="tx1"/>
                </a:solidFill>
                <a:effectLst/>
                <a:latin typeface="+mn-lt"/>
                <a:ea typeface="+mn-ea"/>
                <a:cs typeface="+mn-cs"/>
              </a:rPr>
              <a:t>"When we're creating school policies, we're not just maintaining order, we're teaching teenagers about how society works, and they use those lessons—those teachable moments—going forward," said David Yeager, an assistant professor of developmental psychology at University of Texas at Austin, who led the study.</a:t>
            </a:r>
          </a:p>
          <a:p>
            <a:r>
              <a:rPr lang="en-US" sz="1200" b="1" i="0" kern="1200" dirty="0">
                <a:solidFill>
                  <a:schemeClr val="tx1"/>
                </a:solidFill>
                <a:effectLst/>
                <a:latin typeface="+mn-lt"/>
                <a:ea typeface="+mn-ea"/>
                <a:cs typeface="+mn-cs"/>
              </a:rPr>
              <a:t>The Trust Gap Between Black and White Students</a:t>
            </a:r>
          </a:p>
          <a:p>
            <a:r>
              <a:rPr lang="en-US" sz="1200" b="0" i="0" kern="1200" dirty="0">
                <a:solidFill>
                  <a:schemeClr val="tx1"/>
                </a:solidFill>
                <a:effectLst/>
                <a:latin typeface="+mn-lt"/>
                <a:ea typeface="+mn-ea"/>
                <a:cs typeface="+mn-cs"/>
              </a:rPr>
              <a:t>Middle school students rated six statements on a scale of 1, for “very much disagree,” to 6, for “very much agree.” Statements included “I am treated fairly by teachers and other adults at my school.” Results are controlled for pre-middle school academic achievement and gender.</a:t>
            </a:r>
          </a:p>
          <a:p>
            <a:r>
              <a:rPr lang="en-US" sz="1200" b="1" i="0" kern="1200" dirty="0">
                <a:solidFill>
                  <a:schemeClr val="tx1"/>
                </a:solidFill>
                <a:effectLst/>
                <a:latin typeface="+mn-lt"/>
                <a:ea typeface="+mn-ea"/>
                <a:cs typeface="+mn-cs"/>
              </a:rPr>
              <a:t>A 'Trust Gap'</a:t>
            </a:r>
          </a:p>
          <a:p>
            <a:r>
              <a:rPr lang="en-US" sz="1200" b="0" i="0" kern="1200" dirty="0">
                <a:solidFill>
                  <a:schemeClr val="tx1"/>
                </a:solidFill>
                <a:effectLst/>
                <a:latin typeface="+mn-lt"/>
                <a:ea typeface="+mn-ea"/>
                <a:cs typeface="+mn-cs"/>
              </a:rPr>
              <a:t>The researchers surveyed 277 black and white students at an unidentified middle school twice a year for three years on the amount of trust they placed in their school and their perceptions of bias in school policies. They followed up with those students for years, tracking their disciplinary incidents and, later, whether they enrolled in a four-year college the year after graduation.</a:t>
            </a:r>
          </a:p>
          <a:p>
            <a:r>
              <a:rPr lang="en-US" sz="1200" b="0" i="0" kern="1200" dirty="0">
                <a:solidFill>
                  <a:schemeClr val="tx1"/>
                </a:solidFill>
                <a:effectLst/>
                <a:latin typeface="+mn-lt"/>
                <a:ea typeface="+mn-ea"/>
                <a:cs typeface="+mn-cs"/>
              </a:rPr>
              <a:t>The survey asked students to rank six statements—including "students in my racial group are treated fairly by teachers and other adults at [school name] middle school"—on a scale of 1, for "very much disagree," to 6, for "very much agree."</a:t>
            </a:r>
          </a:p>
          <a:p>
            <a:r>
              <a:rPr lang="en-US" sz="1200" b="0" i="0" kern="1200" dirty="0">
                <a:solidFill>
                  <a:schemeClr val="tx1"/>
                </a:solidFill>
                <a:effectLst/>
                <a:latin typeface="+mn-lt"/>
                <a:ea typeface="+mn-ea"/>
                <a:cs typeface="+mn-cs"/>
              </a:rPr>
              <a:t>To detect a perception of bias, the researchers asked students to respond on a 5-point scale to questions like, "If a black or a white [school name] student is alone in the hallway during class time, which one would a teacher ask for a hall pass?" Students answered 1 for "almost always the black student," 3 if they expected students of both races to be treated the same, and 5 for "almost always the white student."</a:t>
            </a:r>
          </a:p>
          <a:p>
            <a:r>
              <a:rPr lang="en-US" sz="1200" b="0" i="0" kern="1200" dirty="0">
                <a:solidFill>
                  <a:schemeClr val="tx1"/>
                </a:solidFill>
                <a:effectLst/>
                <a:latin typeface="+mn-lt"/>
                <a:ea typeface="+mn-ea"/>
                <a:cs typeface="+mn-cs"/>
              </a:rPr>
              <a:t>Tracking results, researchers found black and white students had similar responses on the trust survey at the start of 6th grade, but a "trust gap" developed by the spring of 7th grade, when black students' average school trust score dropped to its lowest. That's also when black students were most likely to sense inequitable treatment, with their average score on the bias scale falling below 2.5 while their white peers' average score hovered near 3.</a:t>
            </a:r>
          </a:p>
          <a:p>
            <a:r>
              <a:rPr lang="en-US" sz="1200" b="0" i="0" kern="1200" dirty="0">
                <a:solidFill>
                  <a:schemeClr val="tx1"/>
                </a:solidFill>
                <a:effectLst/>
                <a:latin typeface="+mn-lt"/>
                <a:ea typeface="+mn-ea"/>
                <a:cs typeface="+mn-cs"/>
              </a:rPr>
              <a:t>And it wasn't just a perception; there was real evidence of bias at the school, the study says, noting that only black students received discipline for broad, subjectively interpreted infractions like "defiance."</a:t>
            </a:r>
          </a:p>
          <a:p>
            <a:r>
              <a:rPr lang="en-US" sz="1200" b="0" i="0" kern="1200" dirty="0">
                <a:solidFill>
                  <a:schemeClr val="tx1"/>
                </a:solidFill>
                <a:effectLst/>
                <a:latin typeface="+mn-lt"/>
                <a:ea typeface="+mn-ea"/>
                <a:cs typeface="+mn-cs"/>
              </a:rPr>
              <a:t>Researchers also detected a cycle: A higher perception of bias led to a lower sense of school trust at the end of 7th grade, students with a lower sense of school trust were more likely to be cited for discipline in their 8th grade year, and students with higher discipline rates were later less likely to be enrolled in a four-year college.</a:t>
            </a:r>
          </a:p>
          <a:p>
            <a:r>
              <a:rPr lang="en-US" sz="1200" b="0" i="0" kern="1200" dirty="0">
                <a:solidFill>
                  <a:schemeClr val="tx1"/>
                </a:solidFill>
                <a:effectLst/>
                <a:latin typeface="+mn-lt"/>
                <a:ea typeface="+mn-ea"/>
                <a:cs typeface="+mn-cs"/>
              </a:rPr>
              <a:t>Seventh grade seemed particularly critical. Among black students whose trust declined during that year, 43 percent later had on-time enrollment at a four-year college, compared with 64 percent of black students whose trust increased, Yeager said.</a:t>
            </a:r>
          </a:p>
          <a:p>
            <a:r>
              <a:rPr lang="en-US" sz="1200" b="0" i="0" kern="1200" dirty="0">
                <a:solidFill>
                  <a:schemeClr val="tx1"/>
                </a:solidFill>
                <a:effectLst/>
                <a:latin typeface="+mn-lt"/>
                <a:ea typeface="+mn-ea"/>
                <a:cs typeface="+mn-cs"/>
              </a:rPr>
              <a:t>In a second study, researchers found similar gaps in trust and perceptions of bias between whites and Hispanics at another middle school, but did not track effects on discipline and college-going rates.</a:t>
            </a:r>
          </a:p>
          <a:p>
            <a:r>
              <a:rPr lang="en-US" sz="1200" b="0" i="0" kern="1200" dirty="0">
                <a:solidFill>
                  <a:schemeClr val="tx1"/>
                </a:solidFill>
                <a:effectLst/>
                <a:latin typeface="+mn-lt"/>
                <a:ea typeface="+mn-ea"/>
                <a:cs typeface="+mn-cs"/>
              </a:rPr>
              <a:t>To test whether teachers' actions could counteract factors that caused students to lose trust in their school, the researchers pulled a subset of 88 7th graders with B and C grade point averages from the first experiment. Students in a control group had a note from a teacher placed on an essay they had written that said: "I'm giving you these comments so that you'll have feedback on your paper." Students in the experimental group instead received a note that spoke to their potential as individuals: "I'm giving you these comments because I have very high expectations and I know that you can reach them."</a:t>
            </a:r>
          </a:p>
          <a:p>
            <a:r>
              <a:rPr lang="en-US" sz="1200" b="1" i="0" kern="1200" dirty="0">
                <a:solidFill>
                  <a:schemeClr val="tx1"/>
                </a:solidFill>
                <a:effectLst/>
                <a:latin typeface="+mn-lt"/>
                <a:ea typeface="+mn-ea"/>
                <a:cs typeface="+mn-cs"/>
              </a:rPr>
              <a:t>Response to Encouragement</a:t>
            </a:r>
          </a:p>
          <a:p>
            <a:r>
              <a:rPr lang="en-US" sz="1200" b="0" i="0" kern="1200" dirty="0">
                <a:solidFill>
                  <a:schemeClr val="tx1"/>
                </a:solidFill>
                <a:effectLst/>
                <a:latin typeface="+mn-lt"/>
                <a:ea typeface="+mn-ea"/>
                <a:cs typeface="+mn-cs"/>
              </a:rPr>
              <a:t>Given the chance to revise their essays, black students in the experimental group were more likely to make changes suggested by the teacher. They also showed less loss of trust over time than their peers in the control group and they had fewer discipline incidents the next year. The researchers emphasized that the experiment used a small sample of students, and that a teacher's encouraging note would not remedy all distrust.</a:t>
            </a:r>
          </a:p>
          <a:p>
            <a:r>
              <a:rPr lang="en-US" sz="1200" b="0" i="0" kern="1200" dirty="0">
                <a:solidFill>
                  <a:schemeClr val="tx1"/>
                </a:solidFill>
                <a:effectLst/>
                <a:latin typeface="+mn-lt"/>
                <a:ea typeface="+mn-ea"/>
                <a:cs typeface="+mn-cs"/>
              </a:rPr>
              <a:t>"Of course, truly 'wise' educators do not simply append notes to essays and end their interventions there," the study says. "Instead, they stay mindful of their students' perspectives, and let this awareness continually inform their practices in word and in deed."</a:t>
            </a:r>
          </a:p>
          <a:p>
            <a:r>
              <a:rPr lang="en-US" sz="1200" b="0" i="0" kern="1200" dirty="0">
                <a:solidFill>
                  <a:schemeClr val="tx1"/>
                </a:solidFill>
                <a:effectLst/>
                <a:latin typeface="+mn-lt"/>
                <a:ea typeface="+mn-ea"/>
                <a:cs typeface="+mn-cs"/>
              </a:rPr>
              <a:t>The finding that changes to how adults interact with students can influence students' attitudes and, subsequently, their behavior, is supported by a growing body of evidence. Researchers at Stanford recently found that an exercise designed to promote empathy in teachers led to lower suspension rates.</a:t>
            </a:r>
          </a:p>
          <a:p>
            <a:r>
              <a:rPr lang="en-US" sz="1200" b="0" i="0" kern="1200" dirty="0">
                <a:solidFill>
                  <a:schemeClr val="tx1"/>
                </a:solidFill>
                <a:effectLst/>
                <a:latin typeface="+mn-lt"/>
                <a:ea typeface="+mn-ea"/>
                <a:cs typeface="+mn-cs"/>
              </a:rPr>
              <a:t>Similarly, a Rutgers University study found that having veteran teachers coach younger peers had an unexpected outcome: an elimination of racial disparities in discipline rates in their classrooms.</a:t>
            </a:r>
          </a:p>
          <a:p>
            <a:r>
              <a:rPr lang="en-US" sz="1200" b="0" i="0" kern="1200" dirty="0">
                <a:solidFill>
                  <a:schemeClr val="tx1"/>
                </a:solidFill>
                <a:effectLst/>
                <a:latin typeface="+mn-lt"/>
                <a:ea typeface="+mn-ea"/>
                <a:cs typeface="+mn-cs"/>
              </a:rPr>
              <a:t>That coaching model, called "My Teaching Partner," was developed at the University of Virginia. It emphasizes "holding high expectations for all students in the classroom, individualizing supports, and trusting students" by giving them more choices in the classroom, said Bridget </a:t>
            </a:r>
            <a:r>
              <a:rPr lang="en-US" sz="1200" b="0" i="0" kern="1200" dirty="0" err="1">
                <a:solidFill>
                  <a:schemeClr val="tx1"/>
                </a:solidFill>
                <a:effectLst/>
                <a:latin typeface="+mn-lt"/>
                <a:ea typeface="+mn-ea"/>
                <a:cs typeface="+mn-cs"/>
              </a:rPr>
              <a:t>Hamre</a:t>
            </a:r>
            <a:r>
              <a:rPr lang="en-US" sz="1200" b="0" i="0" kern="1200" dirty="0">
                <a:solidFill>
                  <a:schemeClr val="tx1"/>
                </a:solidFill>
                <a:effectLst/>
                <a:latin typeface="+mn-lt"/>
                <a:ea typeface="+mn-ea"/>
                <a:cs typeface="+mn-cs"/>
              </a:rPr>
              <a:t>, the associate director of the Center for the Advanced Study of Teaching and Learning at UVA. For example, teachers may seek students' insights when they introduce new concepts, she said.</a:t>
            </a:r>
          </a:p>
          <a:p>
            <a:r>
              <a:rPr lang="en-US" sz="1200" b="0" i="0" kern="1200" dirty="0">
                <a:solidFill>
                  <a:schemeClr val="tx1"/>
                </a:solidFill>
                <a:effectLst/>
                <a:latin typeface="+mn-lt"/>
                <a:ea typeface="+mn-ea"/>
                <a:cs typeface="+mn-cs"/>
              </a:rPr>
              <a:t>"It's anything that shows them that you're authentically interested in understanding their perspective in how the world works," </a:t>
            </a:r>
            <a:r>
              <a:rPr lang="en-US" sz="1200" b="0" i="0" kern="1200" dirty="0" err="1">
                <a:solidFill>
                  <a:schemeClr val="tx1"/>
                </a:solidFill>
                <a:effectLst/>
                <a:latin typeface="+mn-lt"/>
                <a:ea typeface="+mn-ea"/>
                <a:cs typeface="+mn-cs"/>
              </a:rPr>
              <a:t>Hamre</a:t>
            </a:r>
            <a:r>
              <a:rPr lang="en-US" sz="1200" b="0" i="0" kern="1200" dirty="0">
                <a:solidFill>
                  <a:schemeClr val="tx1"/>
                </a:solidFill>
                <a:effectLst/>
                <a:latin typeface="+mn-lt"/>
                <a:ea typeface="+mn-ea"/>
                <a:cs typeface="+mn-cs"/>
              </a:rPr>
              <a:t> said. And students whose teachers had the training seemed to respond to their teachers' trust in kind, which led to the surprising disciplinary outcomes, she said.</a:t>
            </a:r>
          </a:p>
          <a:p>
            <a:r>
              <a:rPr lang="en-US" sz="1200" b="0" i="0" kern="1200" dirty="0">
                <a:solidFill>
                  <a:schemeClr val="tx1"/>
                </a:solidFill>
                <a:effectLst/>
                <a:latin typeface="+mn-lt"/>
                <a:ea typeface="+mn-ea"/>
                <a:cs typeface="+mn-cs"/>
              </a:rPr>
              <a:t>Changes in teacher behavior seemed to have greater effects on students of color because they've been traditionally marginalized by education systems, researchers say.</a:t>
            </a:r>
          </a:p>
          <a:p>
            <a:r>
              <a:rPr lang="en-US" sz="1200" b="0" i="0" kern="1200" dirty="0">
                <a:solidFill>
                  <a:schemeClr val="tx1"/>
                </a:solidFill>
                <a:effectLst/>
                <a:latin typeface="+mn-lt"/>
                <a:ea typeface="+mn-ea"/>
                <a:cs typeface="+mn-cs"/>
              </a:rPr>
              <a:t>"We find that students who chronically had mistrust benefited the most [from receiving an encouraging note]," Yeager said. "A surprising instance of an adult taking you seriously can be a spotlight memory, something you look back to, a turning point."</a:t>
            </a:r>
          </a:p>
          <a:p>
            <a:r>
              <a:rPr lang="en-US" sz="1200" b="0" i="1" kern="1200" dirty="0">
                <a:solidFill>
                  <a:schemeClr val="tx1"/>
                </a:solidFill>
                <a:effectLst/>
                <a:latin typeface="+mn-lt"/>
                <a:ea typeface="+mn-ea"/>
                <a:cs typeface="+mn-cs"/>
              </a:rPr>
              <a:t>Coverage of learning mindsets and skills is supported in part by a grant from the Raikes Foundation, at </a:t>
            </a:r>
            <a:r>
              <a:rPr lang="en-US" sz="1200" b="1" i="1" u="none" strike="noStrike" kern="1200" dirty="0">
                <a:solidFill>
                  <a:schemeClr val="tx1"/>
                </a:solidFill>
                <a:effectLst/>
                <a:latin typeface="+mn-lt"/>
                <a:ea typeface="+mn-ea"/>
                <a:cs typeface="+mn-cs"/>
                <a:hlinkClick r:id="rId4"/>
              </a:rPr>
              <a:t>www.raikesfoundation.org</a:t>
            </a:r>
            <a:r>
              <a:rPr lang="en-US" sz="1200" b="0" i="1" kern="1200" dirty="0">
                <a:solidFill>
                  <a:schemeClr val="tx1"/>
                </a:solidFill>
                <a:effectLst/>
                <a:latin typeface="+mn-lt"/>
                <a:ea typeface="+mn-ea"/>
                <a:cs typeface="+mn-cs"/>
              </a:rPr>
              <a:t>. Education Week retains sole editorial control over the content of this coverage.</a:t>
            </a:r>
          </a:p>
          <a:p>
            <a:r>
              <a:rPr lang="en-US" sz="1200" b="0" i="0" kern="1200" dirty="0">
                <a:solidFill>
                  <a:schemeClr val="tx1"/>
                </a:solidFill>
                <a:effectLst/>
                <a:latin typeface="+mn-lt"/>
                <a:ea typeface="+mn-ea"/>
                <a:cs typeface="+mn-cs"/>
              </a:rPr>
              <a:t>Vol. 36, Issue 21, Pages 1, 10-11</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49C556-D140-4580-89AA-0B591F1B4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073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endParaRPr lang="en-US" dirty="0"/>
          </a:p>
        </p:txBody>
      </p:sp>
      <p:sp>
        <p:nvSpPr>
          <p:cNvPr id="69636" name="Slide Number Placeholder 3"/>
          <p:cNvSpPr>
            <a:spLocks noGrp="1"/>
          </p:cNvSpPr>
          <p:nvPr>
            <p:ph type="sldNum" sz="quarter" idx="5"/>
          </p:nvPr>
        </p:nvSpPr>
        <p:spPr>
          <a:noFill/>
        </p:spPr>
        <p:txBody>
          <a:bodyPr/>
          <a:lstStyle/>
          <a:p>
            <a:fld id="{B7898DAF-D563-4CE8-BF5B-E4F91913BDEE}" type="slidenum">
              <a:rPr lang="en-US" smtClean="0"/>
              <a:pPr/>
              <a:t>92</a:t>
            </a:fld>
            <a:endParaRPr lang="en-US" dirty="0"/>
          </a:p>
        </p:txBody>
      </p:sp>
    </p:spTree>
    <p:extLst>
      <p:ext uri="{BB962C8B-B14F-4D97-AF65-F5344CB8AC3E}">
        <p14:creationId xmlns:p14="http://schemas.microsoft.com/office/powerpoint/2010/main" val="3607998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dirty="0"/>
          </a:p>
        </p:txBody>
      </p:sp>
      <p:sp>
        <p:nvSpPr>
          <p:cNvPr id="70660" name="Slide Number Placeholder 3"/>
          <p:cNvSpPr>
            <a:spLocks noGrp="1"/>
          </p:cNvSpPr>
          <p:nvPr>
            <p:ph type="sldNum" sz="quarter" idx="5"/>
          </p:nvPr>
        </p:nvSpPr>
        <p:spPr>
          <a:noFill/>
        </p:spPr>
        <p:txBody>
          <a:bodyPr/>
          <a:lstStyle/>
          <a:p>
            <a:fld id="{651C7CE0-AE0D-4F2C-830B-AB89DAFE1903}" type="slidenum">
              <a:rPr lang="en-US" smtClean="0"/>
              <a:pPr/>
              <a:t>93</a:t>
            </a:fld>
            <a:endParaRPr lang="en-US" dirty="0"/>
          </a:p>
        </p:txBody>
      </p:sp>
    </p:spTree>
    <p:extLst>
      <p:ext uri="{BB962C8B-B14F-4D97-AF65-F5344CB8AC3E}">
        <p14:creationId xmlns:p14="http://schemas.microsoft.com/office/powerpoint/2010/main" val="2469601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459C09-F0A9-4FA9-8544-06BD3442EB60}"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119324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dirty="0"/>
          </a:p>
        </p:txBody>
      </p:sp>
      <p:sp>
        <p:nvSpPr>
          <p:cNvPr id="71684" name="Slide Number Placeholder 3"/>
          <p:cNvSpPr>
            <a:spLocks noGrp="1"/>
          </p:cNvSpPr>
          <p:nvPr>
            <p:ph type="sldNum" sz="quarter" idx="5"/>
          </p:nvPr>
        </p:nvSpPr>
        <p:spPr>
          <a:noFill/>
        </p:spPr>
        <p:txBody>
          <a:bodyPr/>
          <a:lstStyle/>
          <a:p>
            <a:fld id="{1B299F60-2AF8-4ECB-9D8C-87179DC15497}" type="slidenum">
              <a:rPr lang="en-US" smtClean="0"/>
              <a:pPr/>
              <a:t>94</a:t>
            </a:fld>
            <a:endParaRPr lang="en-US" dirty="0"/>
          </a:p>
        </p:txBody>
      </p:sp>
    </p:spTree>
    <p:extLst>
      <p:ext uri="{BB962C8B-B14F-4D97-AF65-F5344CB8AC3E}">
        <p14:creationId xmlns:p14="http://schemas.microsoft.com/office/powerpoint/2010/main" val="1553131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p>
        </p:txBody>
      </p:sp>
      <p:sp>
        <p:nvSpPr>
          <p:cNvPr id="72708" name="Slide Number Placeholder 3"/>
          <p:cNvSpPr>
            <a:spLocks noGrp="1"/>
          </p:cNvSpPr>
          <p:nvPr>
            <p:ph type="sldNum" sz="quarter" idx="5"/>
          </p:nvPr>
        </p:nvSpPr>
        <p:spPr>
          <a:noFill/>
        </p:spPr>
        <p:txBody>
          <a:bodyPr/>
          <a:lstStyle/>
          <a:p>
            <a:fld id="{C312BA9E-575C-413F-AB7E-15F5F215C277}" type="slidenum">
              <a:rPr lang="en-US" smtClean="0"/>
              <a:pPr/>
              <a:t>95</a:t>
            </a:fld>
            <a:endParaRPr lang="en-US" dirty="0"/>
          </a:p>
        </p:txBody>
      </p:sp>
    </p:spTree>
    <p:extLst>
      <p:ext uri="{BB962C8B-B14F-4D97-AF65-F5344CB8AC3E}">
        <p14:creationId xmlns:p14="http://schemas.microsoft.com/office/powerpoint/2010/main" val="3613297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dirty="0"/>
          </a:p>
        </p:txBody>
      </p:sp>
      <p:sp>
        <p:nvSpPr>
          <p:cNvPr id="73732" name="Slide Number Placeholder 3"/>
          <p:cNvSpPr>
            <a:spLocks noGrp="1"/>
          </p:cNvSpPr>
          <p:nvPr>
            <p:ph type="sldNum" sz="quarter" idx="5"/>
          </p:nvPr>
        </p:nvSpPr>
        <p:spPr>
          <a:noFill/>
        </p:spPr>
        <p:txBody>
          <a:bodyPr/>
          <a:lstStyle/>
          <a:p>
            <a:fld id="{70127F67-8E19-4FCB-ADC2-9CB3A38AA066}" type="slidenum">
              <a:rPr lang="en-US" smtClean="0"/>
              <a:pPr/>
              <a:t>96</a:t>
            </a:fld>
            <a:endParaRPr lang="en-US" dirty="0"/>
          </a:p>
        </p:txBody>
      </p:sp>
    </p:spTree>
    <p:extLst>
      <p:ext uri="{BB962C8B-B14F-4D97-AF65-F5344CB8AC3E}">
        <p14:creationId xmlns:p14="http://schemas.microsoft.com/office/powerpoint/2010/main" val="1175068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n-US" dirty="0"/>
          </a:p>
        </p:txBody>
      </p:sp>
      <p:sp>
        <p:nvSpPr>
          <p:cNvPr id="74756" name="Slide Number Placeholder 3"/>
          <p:cNvSpPr>
            <a:spLocks noGrp="1"/>
          </p:cNvSpPr>
          <p:nvPr>
            <p:ph type="sldNum" sz="quarter" idx="5"/>
          </p:nvPr>
        </p:nvSpPr>
        <p:spPr>
          <a:noFill/>
        </p:spPr>
        <p:txBody>
          <a:bodyPr/>
          <a:lstStyle/>
          <a:p>
            <a:fld id="{F01F4E6D-4974-4BBC-AE21-AFB6108A58BC}" type="slidenum">
              <a:rPr lang="en-US" smtClean="0"/>
              <a:pPr/>
              <a:t>97</a:t>
            </a:fld>
            <a:endParaRPr lang="en-US" dirty="0"/>
          </a:p>
        </p:txBody>
      </p:sp>
    </p:spTree>
    <p:extLst>
      <p:ext uri="{BB962C8B-B14F-4D97-AF65-F5344CB8AC3E}">
        <p14:creationId xmlns:p14="http://schemas.microsoft.com/office/powerpoint/2010/main" val="38097187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solidFill>
            <a:srgbClr val="FFFFFF"/>
          </a:solidFill>
          <a:ln/>
        </p:spPr>
      </p:sp>
      <p:sp>
        <p:nvSpPr>
          <p:cNvPr id="61442" name="Notes Placeholder 2"/>
          <p:cNvSpPr>
            <a:spLocks noGrp="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
        <p:nvSpPr>
          <p:cNvPr id="61443" name="Slide Number Placeholder 3"/>
          <p:cNvSpPr txBox="1">
            <a:spLocks noGrp="1"/>
          </p:cNvSpPr>
          <p:nvPr/>
        </p:nvSpPr>
        <p:spPr bwMode="auto">
          <a:xfrm>
            <a:off x="3970937" y="8760607"/>
            <a:ext cx="3037840" cy="4611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13" tIns="46557" rIns="93113" bIns="46557"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65567"/>
            <a:fld id="{14DAABCB-B0EB-1F43-879E-B6D7D130435F}" type="slidenum">
              <a:rPr lang="en-US" sz="1200">
                <a:solidFill>
                  <a:prstClr val="black"/>
                </a:solidFill>
                <a:latin typeface="Calibri" charset="0"/>
              </a:rPr>
              <a:pPr algn="r" defTabSz="465567"/>
              <a:t>100</a:t>
            </a:fld>
            <a:endParaRPr lang="en-US" sz="1200">
              <a:solidFill>
                <a:prstClr val="black"/>
              </a:solidFill>
              <a:latin typeface="Calibri" charset="0"/>
            </a:endParaRPr>
          </a:p>
        </p:txBody>
      </p:sp>
    </p:spTree>
    <p:extLst>
      <p:ext uri="{BB962C8B-B14F-4D97-AF65-F5344CB8AC3E}">
        <p14:creationId xmlns:p14="http://schemas.microsoft.com/office/powerpoint/2010/main" val="14991772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Alan</a:t>
            </a:r>
          </a:p>
        </p:txBody>
      </p:sp>
      <p:sp>
        <p:nvSpPr>
          <p:cNvPr id="4" name="Slide Number Placeholder 3"/>
          <p:cNvSpPr>
            <a:spLocks noGrp="1"/>
          </p:cNvSpPr>
          <p:nvPr>
            <p:ph type="sldNum" sz="quarter" idx="10"/>
          </p:nvPr>
        </p:nvSpPr>
        <p:spPr/>
        <p:txBody>
          <a:bodyPr/>
          <a:lstStyle/>
          <a:p>
            <a:fld id="{D549C556-D140-4580-89AA-0B591F1B42C7}" type="slidenum">
              <a:rPr lang="en-US" smtClean="0"/>
              <a:t>103</a:t>
            </a:fld>
            <a:endParaRPr lang="en-US"/>
          </a:p>
        </p:txBody>
      </p:sp>
    </p:spTree>
    <p:extLst>
      <p:ext uri="{BB962C8B-B14F-4D97-AF65-F5344CB8AC3E}">
        <p14:creationId xmlns:p14="http://schemas.microsoft.com/office/powerpoint/2010/main" val="42447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Rows – 1 for Each Component</a:t>
            </a:r>
          </a:p>
        </p:txBody>
      </p:sp>
      <p:sp>
        <p:nvSpPr>
          <p:cNvPr id="4" name="Slide Number Placeholder 3"/>
          <p:cNvSpPr>
            <a:spLocks noGrp="1"/>
          </p:cNvSpPr>
          <p:nvPr>
            <p:ph type="sldNum" sz="quarter" idx="10"/>
          </p:nvPr>
        </p:nvSpPr>
        <p:spPr/>
        <p:txBody>
          <a:bodyPr/>
          <a:lstStyle/>
          <a:p>
            <a:fld id="{D549C556-D140-4580-89AA-0B591F1B42C7}" type="slidenum">
              <a:rPr lang="en-US" smtClean="0"/>
              <a:t>104</a:t>
            </a:fld>
            <a:endParaRPr lang="en-US"/>
          </a:p>
        </p:txBody>
      </p:sp>
    </p:spTree>
    <p:extLst>
      <p:ext uri="{BB962C8B-B14F-4D97-AF65-F5344CB8AC3E}">
        <p14:creationId xmlns:p14="http://schemas.microsoft.com/office/powerpoint/2010/main" val="32601018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49C556-D140-4580-89AA-0B591F1B4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8391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49C556-D140-4580-89AA-0B591F1B4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7731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Rows – 1 for Each Component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49C556-D140-4580-89AA-0B591F1B4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896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81D3E6F-526E-4747-AF6A-55551BAD2F84}"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3738072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459C09-F0A9-4FA9-8544-06BD3442E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8157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49C556-D140-4580-89AA-0B591F1B4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267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3F104-DA4D-864E-BE6B-4C8F7BB94B28}"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326486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1152525"/>
            <a:ext cx="5534025" cy="311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3F104-DA4D-864E-BE6B-4C8F7BB94B28}"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563125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49C556-D140-4580-89AA-0B591F1B42C7}" type="slidenum">
              <a:rPr lang="en-US" smtClean="0"/>
              <a:t>8</a:t>
            </a:fld>
            <a:endParaRPr lang="en-US"/>
          </a:p>
        </p:txBody>
      </p:sp>
    </p:spTree>
    <p:extLst>
      <p:ext uri="{BB962C8B-B14F-4D97-AF65-F5344CB8AC3E}">
        <p14:creationId xmlns:p14="http://schemas.microsoft.com/office/powerpoint/2010/main" val="2083797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aseline="-25000">
                <a:solidFill>
                  <a:schemeClr val="tx1"/>
                </a:solidFill>
                <a:latin typeface="Arial" panose="020B0604020202020204" pitchFamily="34" charset="0"/>
              </a:defRPr>
            </a:lvl1pPr>
            <a:lvl2pPr marL="756546" indent="-290979" eaLnBrk="0" hangingPunct="0">
              <a:defRPr baseline="-25000">
                <a:solidFill>
                  <a:schemeClr val="tx1"/>
                </a:solidFill>
                <a:latin typeface="Arial" panose="020B0604020202020204" pitchFamily="34" charset="0"/>
              </a:defRPr>
            </a:lvl2pPr>
            <a:lvl3pPr marL="1163917" indent="-232783" eaLnBrk="0" hangingPunct="0">
              <a:defRPr baseline="-25000">
                <a:solidFill>
                  <a:schemeClr val="tx1"/>
                </a:solidFill>
                <a:latin typeface="Arial" panose="020B0604020202020204" pitchFamily="34" charset="0"/>
              </a:defRPr>
            </a:lvl3pPr>
            <a:lvl4pPr marL="1629484" indent="-232783" eaLnBrk="0" hangingPunct="0">
              <a:defRPr baseline="-25000">
                <a:solidFill>
                  <a:schemeClr val="tx1"/>
                </a:solidFill>
                <a:latin typeface="Arial" panose="020B0604020202020204" pitchFamily="34" charset="0"/>
              </a:defRPr>
            </a:lvl4pPr>
            <a:lvl5pPr marL="2095050" indent="-232783" eaLnBrk="0" hangingPunct="0">
              <a:defRPr baseline="-25000">
                <a:solidFill>
                  <a:schemeClr val="tx1"/>
                </a:solidFill>
                <a:latin typeface="Arial" panose="020B0604020202020204" pitchFamily="34" charset="0"/>
              </a:defRPr>
            </a:lvl5pPr>
            <a:lvl6pPr marL="2560617" indent="-232783" eaLnBrk="0" fontAlgn="base" hangingPunct="0">
              <a:spcBef>
                <a:spcPct val="0"/>
              </a:spcBef>
              <a:spcAft>
                <a:spcPct val="0"/>
              </a:spcAft>
              <a:defRPr baseline="-25000">
                <a:solidFill>
                  <a:schemeClr val="tx1"/>
                </a:solidFill>
                <a:latin typeface="Arial" panose="020B0604020202020204" pitchFamily="34" charset="0"/>
              </a:defRPr>
            </a:lvl6pPr>
            <a:lvl7pPr marL="3026184" indent="-232783" eaLnBrk="0" fontAlgn="base" hangingPunct="0">
              <a:spcBef>
                <a:spcPct val="0"/>
              </a:spcBef>
              <a:spcAft>
                <a:spcPct val="0"/>
              </a:spcAft>
              <a:defRPr baseline="-25000">
                <a:solidFill>
                  <a:schemeClr val="tx1"/>
                </a:solidFill>
                <a:latin typeface="Arial" panose="020B0604020202020204" pitchFamily="34" charset="0"/>
              </a:defRPr>
            </a:lvl7pPr>
            <a:lvl8pPr marL="3491751" indent="-232783" eaLnBrk="0" fontAlgn="base" hangingPunct="0">
              <a:spcBef>
                <a:spcPct val="0"/>
              </a:spcBef>
              <a:spcAft>
                <a:spcPct val="0"/>
              </a:spcAft>
              <a:defRPr baseline="-25000">
                <a:solidFill>
                  <a:schemeClr val="tx1"/>
                </a:solidFill>
                <a:latin typeface="Arial" panose="020B0604020202020204" pitchFamily="34" charset="0"/>
              </a:defRPr>
            </a:lvl8pPr>
            <a:lvl9pPr marL="3957317" indent="-232783" eaLnBrk="0" fontAlgn="base" hangingPunct="0">
              <a:spcBef>
                <a:spcPct val="0"/>
              </a:spcBef>
              <a:spcAft>
                <a:spcPct val="0"/>
              </a:spcAft>
              <a:defRPr baseline="-250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1FC306E-2608-47E2-B195-E801D5F57459}"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4995" name="Rectangle 2"/>
          <p:cNvSpPr>
            <a:spLocks noGrp="1" noRot="1" noChangeAspect="1" noChangeArrowheads="1" noTextEdit="1"/>
          </p:cNvSpPr>
          <p:nvPr>
            <p:ph type="sldImg"/>
          </p:nvPr>
        </p:nvSpPr>
        <p:spPr>
          <a:xfrm>
            <a:off x="704850" y="1154113"/>
            <a:ext cx="5540375" cy="311785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 typeface="Wingdings" panose="05000000000000000000" pitchFamily="2" charset="2"/>
              <a:buNone/>
            </a:pPr>
            <a:r>
              <a:rPr lang="en-US" sz="1100" dirty="0"/>
              <a:t> “</a:t>
            </a:r>
            <a:r>
              <a:rPr lang="en-US" dirty="0"/>
              <a:t>In the context of schools, the essence of holistic accountability is that we must consider not only the effect variable</a:t>
            </a:r>
            <a:r>
              <a:rPr lang="en-US" dirty="0">
                <a:cs typeface="Arial" panose="020B0604020202020204" pitchFamily="34" charset="0"/>
              </a:rPr>
              <a:t>—</a:t>
            </a:r>
            <a:r>
              <a:rPr lang="en-US" dirty="0"/>
              <a:t>test scores</a:t>
            </a:r>
            <a:r>
              <a:rPr lang="en-US" dirty="0">
                <a:cs typeface="Arial" panose="020B0604020202020204" pitchFamily="34" charset="0"/>
              </a:rPr>
              <a:t>—</a:t>
            </a:r>
            <a:r>
              <a:rPr lang="en-US" dirty="0"/>
              <a:t>but also the cause variables</a:t>
            </a:r>
            <a:r>
              <a:rPr lang="en-US" dirty="0">
                <a:cs typeface="Arial" panose="020B0604020202020204" pitchFamily="34" charset="0"/>
              </a:rPr>
              <a:t>—</a:t>
            </a:r>
            <a:r>
              <a:rPr lang="en-US" dirty="0"/>
              <a:t>the indicators in teaching, curriculum, parental involvement, leadership decisions, and a host of other factors that influence student achievement.”</a:t>
            </a:r>
          </a:p>
          <a:p>
            <a:pPr eaLnBrk="1" hangingPunct="1">
              <a:lnSpc>
                <a:spcPct val="80000"/>
              </a:lnSpc>
              <a:buFont typeface="Wingdings" panose="05000000000000000000" pitchFamily="2" charset="2"/>
              <a:buNone/>
            </a:pPr>
            <a:r>
              <a:rPr lang="en-US" sz="900" dirty="0"/>
              <a:t>	</a:t>
            </a:r>
          </a:p>
          <a:p>
            <a:pPr eaLnBrk="1" hangingPunct="1">
              <a:lnSpc>
                <a:spcPct val="80000"/>
              </a:lnSpc>
              <a:buFont typeface="Wingdings" panose="05000000000000000000" pitchFamily="2" charset="2"/>
              <a:buNone/>
            </a:pPr>
            <a:r>
              <a:rPr lang="en-US" sz="1100" dirty="0"/>
              <a:t>	(D. Reeves, </a:t>
            </a:r>
            <a:r>
              <a:rPr lang="en-US" sz="1100" i="1" dirty="0"/>
              <a:t>Accountability for Learning</a:t>
            </a:r>
            <a:r>
              <a:rPr lang="en-US" sz="1100" dirty="0"/>
              <a:t>, 2004)</a:t>
            </a:r>
            <a:endParaRPr lang="en-US" dirty="0">
              <a:latin typeface="Arial" panose="020B0604020202020204" pitchFamily="34" charset="0"/>
            </a:endParaRPr>
          </a:p>
        </p:txBody>
      </p:sp>
    </p:spTree>
    <p:extLst>
      <p:ext uri="{BB962C8B-B14F-4D97-AF65-F5344CB8AC3E}">
        <p14:creationId xmlns:p14="http://schemas.microsoft.com/office/powerpoint/2010/main" val="2305477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aseline="-25000">
                <a:solidFill>
                  <a:schemeClr val="tx1"/>
                </a:solidFill>
                <a:latin typeface="Arial" panose="020B0604020202020204" pitchFamily="34" charset="0"/>
              </a:defRPr>
            </a:lvl1pPr>
            <a:lvl2pPr marL="756546" indent="-290979" eaLnBrk="0" hangingPunct="0">
              <a:defRPr baseline="-25000">
                <a:solidFill>
                  <a:schemeClr val="tx1"/>
                </a:solidFill>
                <a:latin typeface="Arial" panose="020B0604020202020204" pitchFamily="34" charset="0"/>
              </a:defRPr>
            </a:lvl2pPr>
            <a:lvl3pPr marL="1163917" indent="-232783" eaLnBrk="0" hangingPunct="0">
              <a:defRPr baseline="-25000">
                <a:solidFill>
                  <a:schemeClr val="tx1"/>
                </a:solidFill>
                <a:latin typeface="Arial" panose="020B0604020202020204" pitchFamily="34" charset="0"/>
              </a:defRPr>
            </a:lvl3pPr>
            <a:lvl4pPr marL="1629484" indent="-232783" eaLnBrk="0" hangingPunct="0">
              <a:defRPr baseline="-25000">
                <a:solidFill>
                  <a:schemeClr val="tx1"/>
                </a:solidFill>
                <a:latin typeface="Arial" panose="020B0604020202020204" pitchFamily="34" charset="0"/>
              </a:defRPr>
            </a:lvl4pPr>
            <a:lvl5pPr marL="2095050" indent="-232783" eaLnBrk="0" hangingPunct="0">
              <a:defRPr baseline="-25000">
                <a:solidFill>
                  <a:schemeClr val="tx1"/>
                </a:solidFill>
                <a:latin typeface="Arial" panose="020B0604020202020204" pitchFamily="34" charset="0"/>
              </a:defRPr>
            </a:lvl5pPr>
            <a:lvl6pPr marL="2560617" indent="-232783" eaLnBrk="0" fontAlgn="base" hangingPunct="0">
              <a:spcBef>
                <a:spcPct val="0"/>
              </a:spcBef>
              <a:spcAft>
                <a:spcPct val="0"/>
              </a:spcAft>
              <a:defRPr baseline="-25000">
                <a:solidFill>
                  <a:schemeClr val="tx1"/>
                </a:solidFill>
                <a:latin typeface="Arial" panose="020B0604020202020204" pitchFamily="34" charset="0"/>
              </a:defRPr>
            </a:lvl6pPr>
            <a:lvl7pPr marL="3026184" indent="-232783" eaLnBrk="0" fontAlgn="base" hangingPunct="0">
              <a:spcBef>
                <a:spcPct val="0"/>
              </a:spcBef>
              <a:spcAft>
                <a:spcPct val="0"/>
              </a:spcAft>
              <a:defRPr baseline="-25000">
                <a:solidFill>
                  <a:schemeClr val="tx1"/>
                </a:solidFill>
                <a:latin typeface="Arial" panose="020B0604020202020204" pitchFamily="34" charset="0"/>
              </a:defRPr>
            </a:lvl7pPr>
            <a:lvl8pPr marL="3491751" indent="-232783" eaLnBrk="0" fontAlgn="base" hangingPunct="0">
              <a:spcBef>
                <a:spcPct val="0"/>
              </a:spcBef>
              <a:spcAft>
                <a:spcPct val="0"/>
              </a:spcAft>
              <a:defRPr baseline="-25000">
                <a:solidFill>
                  <a:schemeClr val="tx1"/>
                </a:solidFill>
                <a:latin typeface="Arial" panose="020B0604020202020204" pitchFamily="34" charset="0"/>
              </a:defRPr>
            </a:lvl8pPr>
            <a:lvl9pPr marL="3957317" indent="-232783" eaLnBrk="0" fontAlgn="base" hangingPunct="0">
              <a:spcBef>
                <a:spcPct val="0"/>
              </a:spcBef>
              <a:spcAft>
                <a:spcPct val="0"/>
              </a:spcAft>
              <a:defRPr baseline="-25000">
                <a:solidFill>
                  <a:schemeClr val="tx1"/>
                </a:solidFill>
                <a:latin typeface="Arial" panose="020B0604020202020204" pitchFamily="34" charset="0"/>
              </a:defRPr>
            </a:lvl9pPr>
          </a:lstStyle>
          <a:p>
            <a:pPr eaLnBrk="1" hangingPunct="1"/>
            <a:fld id="{91FC306E-2608-47E2-B195-E801D5F57459}" type="slidenum">
              <a:rPr lang="en-US" baseline="0">
                <a:solidFill>
                  <a:prstClr val="black"/>
                </a:solidFill>
              </a:rPr>
              <a:pPr eaLnBrk="1" hangingPunct="1"/>
              <a:t>16</a:t>
            </a:fld>
            <a:endParaRPr lang="en-US" baseline="0">
              <a:solidFill>
                <a:prstClr val="black"/>
              </a:solidFill>
            </a:endParaRPr>
          </a:p>
        </p:txBody>
      </p:sp>
      <p:sp>
        <p:nvSpPr>
          <p:cNvPr id="84995" name="Rectangle 2"/>
          <p:cNvSpPr>
            <a:spLocks noGrp="1" noRot="1" noChangeAspect="1" noChangeArrowheads="1" noTextEdit="1"/>
          </p:cNvSpPr>
          <p:nvPr>
            <p:ph type="sldImg"/>
          </p:nvPr>
        </p:nvSpPr>
        <p:spPr>
          <a:xfrm>
            <a:off x="738188" y="1152525"/>
            <a:ext cx="5534025" cy="3113088"/>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 typeface="Wingdings" panose="05000000000000000000" pitchFamily="2" charset="2"/>
              <a:buNone/>
            </a:pPr>
            <a:r>
              <a:rPr lang="en-US" sz="1100" dirty="0"/>
              <a:t> “</a:t>
            </a:r>
            <a:r>
              <a:rPr lang="en-US" dirty="0"/>
              <a:t>In the context of schools, the essence of holistic accountability is that we must consider not only the effect variable</a:t>
            </a:r>
            <a:r>
              <a:rPr lang="en-US" dirty="0">
                <a:cs typeface="Arial" panose="020B0604020202020204" pitchFamily="34" charset="0"/>
              </a:rPr>
              <a:t>—</a:t>
            </a:r>
            <a:r>
              <a:rPr lang="en-US" dirty="0"/>
              <a:t>test scores</a:t>
            </a:r>
            <a:r>
              <a:rPr lang="en-US" dirty="0">
                <a:cs typeface="Arial" panose="020B0604020202020204" pitchFamily="34" charset="0"/>
              </a:rPr>
              <a:t>—</a:t>
            </a:r>
            <a:r>
              <a:rPr lang="en-US" dirty="0"/>
              <a:t>but also the cause variables</a:t>
            </a:r>
            <a:r>
              <a:rPr lang="en-US" dirty="0">
                <a:cs typeface="Arial" panose="020B0604020202020204" pitchFamily="34" charset="0"/>
              </a:rPr>
              <a:t>—</a:t>
            </a:r>
            <a:r>
              <a:rPr lang="en-US" dirty="0"/>
              <a:t>the indicators in teaching, curriculum, parental involvement, leadership decisions, and a host of other factors that influence student achievement.”</a:t>
            </a:r>
          </a:p>
          <a:p>
            <a:pPr eaLnBrk="1" hangingPunct="1">
              <a:lnSpc>
                <a:spcPct val="80000"/>
              </a:lnSpc>
              <a:buFont typeface="Wingdings" panose="05000000000000000000" pitchFamily="2" charset="2"/>
              <a:buNone/>
            </a:pPr>
            <a:r>
              <a:rPr lang="en-US" sz="900" dirty="0"/>
              <a:t>	</a:t>
            </a:r>
          </a:p>
          <a:p>
            <a:pPr eaLnBrk="1" hangingPunct="1">
              <a:lnSpc>
                <a:spcPct val="80000"/>
              </a:lnSpc>
              <a:buFont typeface="Wingdings" panose="05000000000000000000" pitchFamily="2" charset="2"/>
              <a:buNone/>
            </a:pPr>
            <a:r>
              <a:rPr lang="en-US" sz="1100" dirty="0"/>
              <a:t>	(D. Reeves, </a:t>
            </a:r>
            <a:r>
              <a:rPr lang="en-US" sz="1100" i="1" dirty="0"/>
              <a:t>Accountability for Learning</a:t>
            </a:r>
            <a:r>
              <a:rPr lang="en-US" sz="1100" dirty="0"/>
              <a:t>, 2004)</a:t>
            </a:r>
            <a:endParaRPr lang="en-US" dirty="0">
              <a:latin typeface="Arial" panose="020B0604020202020204" pitchFamily="34" charset="0"/>
            </a:endParaRPr>
          </a:p>
        </p:txBody>
      </p:sp>
    </p:spTree>
    <p:extLst>
      <p:ext uri="{BB962C8B-B14F-4D97-AF65-F5344CB8AC3E}">
        <p14:creationId xmlns:p14="http://schemas.microsoft.com/office/powerpoint/2010/main" val="3804927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8.png"/><Relationship Id="rId4" Type="http://schemas.openxmlformats.org/officeDocument/2006/relationships/image" Target="../media/image7.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g"/><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background_adjustment_ti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Rectangle 3"/>
          <p:cNvSpPr>
            <a:spLocks noGrp="1" noChangeArrowheads="1"/>
          </p:cNvSpPr>
          <p:nvPr>
            <p:ph type="ctrTitle"/>
          </p:nvPr>
        </p:nvSpPr>
        <p:spPr>
          <a:xfrm>
            <a:off x="7010400" y="2130426"/>
            <a:ext cx="4267200" cy="1222375"/>
          </a:xfrm>
        </p:spPr>
        <p:txBody>
          <a:bodyPr/>
          <a:lstStyle>
            <a:lvl1pPr>
              <a:defRPr/>
            </a:lvl1pPr>
          </a:lstStyle>
          <a:p>
            <a:r>
              <a:rPr lang="en-US"/>
              <a:t>Title</a:t>
            </a:r>
          </a:p>
        </p:txBody>
      </p:sp>
      <p:sp>
        <p:nvSpPr>
          <p:cNvPr id="232452" name="Rectangle 4"/>
          <p:cNvSpPr>
            <a:spLocks noGrp="1" noChangeArrowheads="1"/>
          </p:cNvSpPr>
          <p:nvPr>
            <p:ph type="subTitle" idx="1"/>
          </p:nvPr>
        </p:nvSpPr>
        <p:spPr>
          <a:xfrm>
            <a:off x="7010400" y="3886200"/>
            <a:ext cx="4165600" cy="762000"/>
          </a:xfrm>
        </p:spPr>
        <p:txBody>
          <a:bodyPr/>
          <a:lstStyle>
            <a:lvl1pPr marL="0" indent="0" algn="ctr">
              <a:buFont typeface="Wingdings" pitchFamily="2" charset="2"/>
              <a:buNone/>
              <a:defRPr/>
            </a:lvl1pPr>
          </a:lstStyle>
          <a:p>
            <a:r>
              <a:rPr lang="en-US"/>
              <a:t>Subtitle </a:t>
            </a:r>
          </a:p>
        </p:txBody>
      </p:sp>
    </p:spTree>
    <p:extLst>
      <p:ext uri="{BB962C8B-B14F-4D97-AF65-F5344CB8AC3E}">
        <p14:creationId xmlns:p14="http://schemas.microsoft.com/office/powerpoint/2010/main" val="1083089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168059F-CAE4-40E4-9E51-1408DD0ED073}" type="datetime1">
              <a:rPr lang="en-US">
                <a:solidFill>
                  <a:srgbClr val="000000"/>
                </a:solidFill>
              </a:rPr>
              <a:pPr>
                <a:defRPr/>
              </a:pPr>
              <a:t>10/31/19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Center for Performance Assessment © 2006</a:t>
            </a:r>
          </a:p>
        </p:txBody>
      </p:sp>
      <p:sp>
        <p:nvSpPr>
          <p:cNvPr id="6" name="Rectangle 6"/>
          <p:cNvSpPr>
            <a:spLocks noGrp="1" noChangeArrowheads="1"/>
          </p:cNvSpPr>
          <p:nvPr>
            <p:ph type="sldNum" sz="quarter" idx="12"/>
          </p:nvPr>
        </p:nvSpPr>
        <p:spPr>
          <a:ln/>
        </p:spPr>
        <p:txBody>
          <a:bodyPr/>
          <a:lstStyle>
            <a:lvl1pPr>
              <a:defRPr/>
            </a:lvl1pPr>
          </a:lstStyle>
          <a:p>
            <a:fld id="{B535B54E-C194-45B6-BFC9-A8133C9D92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41605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44553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6"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833784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670283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262375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818526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345161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939542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503902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611141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51635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6689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668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A9C6994-390A-4B3D-814B-8AFF2F4D3F75}" type="datetime1">
              <a:rPr lang="en-US">
                <a:solidFill>
                  <a:srgbClr val="000000"/>
                </a:solidFill>
              </a:rPr>
              <a:pPr>
                <a:defRPr/>
              </a:pPr>
              <a:t>10/31/19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Center for Performance Assessment © 2006</a:t>
            </a:r>
          </a:p>
        </p:txBody>
      </p:sp>
      <p:sp>
        <p:nvSpPr>
          <p:cNvPr id="6" name="Rectangle 6"/>
          <p:cNvSpPr>
            <a:spLocks noGrp="1" noChangeArrowheads="1"/>
          </p:cNvSpPr>
          <p:nvPr>
            <p:ph type="sldNum" sz="quarter" idx="12"/>
          </p:nvPr>
        </p:nvSpPr>
        <p:spPr>
          <a:ln/>
        </p:spPr>
        <p:txBody>
          <a:bodyPr/>
          <a:lstStyle>
            <a:lvl1pPr>
              <a:defRPr/>
            </a:lvl1pPr>
          </a:lstStyle>
          <a:p>
            <a:fld id="{472CBCBB-1D14-44CD-84AA-190421C65F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51029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558015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342326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317693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Animated Slide Layout Billboard">
    <p:spTree>
      <p:nvGrpSpPr>
        <p:cNvPr id="1" name=""/>
        <p:cNvGrpSpPr/>
        <p:nvPr/>
      </p:nvGrpSpPr>
      <p:grpSpPr>
        <a:xfrm>
          <a:off x="0" y="0"/>
          <a:ext cx="0" cy="0"/>
          <a:chOff x="0" y="0"/>
          <a:chExt cx="0" cy="0"/>
        </a:xfrm>
      </p:grpSpPr>
      <p:pic>
        <p:nvPicPr>
          <p:cNvPr id="2" name="sign_sky.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987" y="1524000"/>
            <a:ext cx="12548171" cy="9411128"/>
          </a:xfrm>
          <a:prstGeom prst="rect">
            <a:avLst/>
          </a:prstGeom>
        </p:spPr>
      </p:pic>
    </p:spTree>
    <p:extLst>
      <p:ext uri="{BB962C8B-B14F-4D97-AF65-F5344CB8AC3E}">
        <p14:creationId xmlns:p14="http://schemas.microsoft.com/office/powerpoint/2010/main" val="3134653764"/>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1817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1787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3039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66684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481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773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76400"/>
            <a:ext cx="10972800" cy="4267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fld id="{36650B70-8403-4C1D-AAB6-35410D3E5984}" type="datetime1">
              <a:rPr lang="en-US">
                <a:solidFill>
                  <a:srgbClr val="000000"/>
                </a:solidFill>
              </a:rPr>
              <a:pPr>
                <a:defRPr/>
              </a:pPr>
              <a:t>10/31/19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Center for Performance Assessment © 2006</a:t>
            </a:r>
          </a:p>
        </p:txBody>
      </p:sp>
      <p:sp>
        <p:nvSpPr>
          <p:cNvPr id="6" name="Rectangle 6"/>
          <p:cNvSpPr>
            <a:spLocks noGrp="1" noChangeArrowheads="1"/>
          </p:cNvSpPr>
          <p:nvPr>
            <p:ph type="sldNum" sz="quarter" idx="12"/>
          </p:nvPr>
        </p:nvSpPr>
        <p:spPr>
          <a:ln/>
        </p:spPr>
        <p:txBody>
          <a:bodyPr/>
          <a:lstStyle>
            <a:lvl1pPr>
              <a:defRPr/>
            </a:lvl1pPr>
          </a:lstStyle>
          <a:p>
            <a:fld id="{BA88F5C5-BF7E-4357-AA1E-14CD054D70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96742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7660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7625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600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7655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9391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A99671-2537-44C0-9884-C79937A180CF}"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73EF7B-668D-47B4-A79A-973BE13BD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3928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A99671-2537-44C0-9884-C79937A180CF}"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73EF7B-668D-47B4-A79A-973BE13BD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7218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A99671-2537-44C0-9884-C79937A180CF}"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73EF7B-668D-47B4-A79A-973BE13BD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6118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A99671-2537-44C0-9884-C79937A180CF}"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73EF7B-668D-47B4-A79A-973BE13BD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4973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A99671-2537-44C0-9884-C79937A180CF}" type="datetimeFigureOut">
              <a:rPr lang="en-US" smtClean="0">
                <a:solidFill>
                  <a:prstClr val="black">
                    <a:tint val="75000"/>
                  </a:prstClr>
                </a:solidFill>
              </a:rPr>
              <a:pPr/>
              <a:t>10/31/19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73EF7B-668D-47B4-A79A-973BE13BD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280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76400"/>
            <a:ext cx="10972800" cy="4267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fld id="{2DCDC065-1821-4DC9-8C89-CAE18C068F25}" type="datetime1">
              <a:rPr lang="en-US">
                <a:solidFill>
                  <a:srgbClr val="000000"/>
                </a:solidFill>
              </a:rPr>
              <a:pPr>
                <a:defRPr/>
              </a:pPr>
              <a:t>10/31/19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Center for Performance Assessment © 2006</a:t>
            </a:r>
          </a:p>
        </p:txBody>
      </p:sp>
      <p:sp>
        <p:nvSpPr>
          <p:cNvPr id="6" name="Rectangle 6"/>
          <p:cNvSpPr>
            <a:spLocks noGrp="1" noChangeArrowheads="1"/>
          </p:cNvSpPr>
          <p:nvPr>
            <p:ph type="sldNum" sz="quarter" idx="12"/>
          </p:nvPr>
        </p:nvSpPr>
        <p:spPr>
          <a:ln/>
        </p:spPr>
        <p:txBody>
          <a:bodyPr/>
          <a:lstStyle>
            <a:lvl1pPr>
              <a:defRPr/>
            </a:lvl1pPr>
          </a:lstStyle>
          <a:p>
            <a:fld id="{EC21313B-1C92-4937-8D31-380356D393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2258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A99671-2537-44C0-9884-C79937A180CF}" type="datetimeFigureOut">
              <a:rPr lang="en-US" smtClean="0">
                <a:solidFill>
                  <a:prstClr val="black">
                    <a:tint val="75000"/>
                  </a:prstClr>
                </a:solidFill>
              </a:rPr>
              <a:pPr/>
              <a:t>10/31/19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73EF7B-668D-47B4-A79A-973BE13BD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9564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99671-2537-44C0-9884-C79937A180CF}" type="datetimeFigureOut">
              <a:rPr lang="en-US" smtClean="0">
                <a:solidFill>
                  <a:prstClr val="black">
                    <a:tint val="75000"/>
                  </a:prstClr>
                </a:solidFill>
              </a:rPr>
              <a:pPr/>
              <a:t>10/31/19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73EF7B-668D-47B4-A79A-973BE13BD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1013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A99671-2537-44C0-9884-C79937A180CF}"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73EF7B-668D-47B4-A79A-973BE13BD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965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A99671-2537-44C0-9884-C79937A180CF}"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73EF7B-668D-47B4-A79A-973BE13BD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4430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A99671-2537-44C0-9884-C79937A180CF}"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73EF7B-668D-47B4-A79A-973BE13BD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8773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A99671-2537-44C0-9884-C79937A180CF}"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73EF7B-668D-47B4-A79A-973BE13BD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93594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57201" y="4733926"/>
            <a:ext cx="11273367" cy="873125"/>
          </a:xfrm>
          <a:effectLst>
            <a:outerShdw dist="35921" dir="2700000" algn="ctr" rotWithShape="0">
              <a:srgbClr val="000000"/>
            </a:outerShdw>
          </a:effectLst>
        </p:spPr>
        <p:txBody>
          <a:bodyPr/>
          <a:lstStyle>
            <a:lvl1pPr>
              <a:defRPr sz="4600" b="1">
                <a:solidFill>
                  <a:srgbClr val="FFFFFF"/>
                </a:solidFill>
              </a:defRPr>
            </a:lvl1pPr>
          </a:lstStyle>
          <a:p>
            <a:pPr lvl="0"/>
            <a:r>
              <a:rPr lang="en-US" noProof="0"/>
              <a:t>Click to edit Master title style</a:t>
            </a:r>
          </a:p>
        </p:txBody>
      </p:sp>
      <p:sp>
        <p:nvSpPr>
          <p:cNvPr id="3075" name="Rectangle 3"/>
          <p:cNvSpPr>
            <a:spLocks noGrp="1" noChangeArrowheads="1"/>
          </p:cNvSpPr>
          <p:nvPr>
            <p:ph type="subTitle" idx="1"/>
          </p:nvPr>
        </p:nvSpPr>
        <p:spPr>
          <a:xfrm>
            <a:off x="1828800" y="5600700"/>
            <a:ext cx="8534400" cy="533400"/>
          </a:xfrm>
        </p:spPr>
        <p:txBody>
          <a:bodyPr/>
          <a:lstStyle>
            <a:lvl1pPr marL="0" indent="0" algn="ctr">
              <a:buFontTx/>
              <a:buNone/>
              <a:defRPr sz="2400">
                <a:solidFill>
                  <a:srgbClr val="000000"/>
                </a:solidFill>
              </a:defRPr>
            </a:lvl1pPr>
          </a:lstStyle>
          <a:p>
            <a:pPr lvl="0"/>
            <a:r>
              <a:rPr lang="en-US" noProof="0"/>
              <a:t>Click to edit Master subtitle style</a:t>
            </a:r>
          </a:p>
        </p:txBody>
      </p:sp>
      <p:sp>
        <p:nvSpPr>
          <p:cNvPr id="4" name="Rectangle 4"/>
          <p:cNvSpPr>
            <a:spLocks noGrp="1" noChangeArrowheads="1"/>
          </p:cNvSpPr>
          <p:nvPr>
            <p:ph type="dt" sz="half" idx="10"/>
          </p:nvPr>
        </p:nvSpPr>
        <p:spPr>
          <a:xfrm>
            <a:off x="609600" y="6296025"/>
            <a:ext cx="2844800" cy="387350"/>
          </a:xfrm>
        </p:spPr>
        <p:txBody>
          <a:bodyPr/>
          <a:lstStyle>
            <a:lvl1pPr>
              <a:defRPr smtClean="0"/>
            </a:lvl1pPr>
          </a:lstStyle>
          <a:p>
            <a:pPr>
              <a:defRPr/>
            </a:pPr>
            <a:endParaRPr lang="en-US">
              <a:solidFill>
                <a:srgbClr val="FFFFFF"/>
              </a:solidFill>
            </a:endParaRPr>
          </a:p>
        </p:txBody>
      </p:sp>
      <p:sp>
        <p:nvSpPr>
          <p:cNvPr id="5" name="Rectangle 5"/>
          <p:cNvSpPr>
            <a:spLocks noGrp="1" noChangeArrowheads="1"/>
          </p:cNvSpPr>
          <p:nvPr>
            <p:ph type="ftr" sz="quarter" idx="11"/>
          </p:nvPr>
        </p:nvSpPr>
        <p:spPr>
          <a:xfrm>
            <a:off x="4165600" y="6296025"/>
            <a:ext cx="3860800" cy="387350"/>
          </a:xfrm>
        </p:spPr>
        <p:txBody>
          <a:bodyPr/>
          <a:lstStyle>
            <a:lvl1pPr>
              <a:defRPr smtClean="0"/>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xfrm>
            <a:off x="8737600" y="6296025"/>
            <a:ext cx="2844800" cy="387350"/>
          </a:xfrm>
        </p:spPr>
        <p:txBody>
          <a:bodyPr/>
          <a:lstStyle>
            <a:lvl1pPr>
              <a:defRPr/>
            </a:lvl1pPr>
          </a:lstStyle>
          <a:p>
            <a:fld id="{3F8D98BB-B35B-4362-8233-70814EC7FD5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115307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E9FEBF5B-E310-4992-A006-E26C969E2E8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156113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475088C-BABF-41F4-8938-4EBDCF1F1F7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445621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74801"/>
            <a:ext cx="5384800" cy="4551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74801"/>
            <a:ext cx="5384800" cy="4551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EDC9527-A24D-49C9-8488-B9A0CC9934F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78093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76400"/>
            <a:ext cx="53848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3848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08BFD49C-5AD5-430B-A493-F418C9C3921B}" type="datetime1">
              <a:rPr lang="en-US">
                <a:solidFill>
                  <a:srgbClr val="000000"/>
                </a:solidFill>
              </a:rPr>
              <a:pPr>
                <a:defRPr/>
              </a:pPr>
              <a:t>10/31/19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Center for Performance Assessment © 2006</a:t>
            </a:r>
          </a:p>
        </p:txBody>
      </p:sp>
      <p:sp>
        <p:nvSpPr>
          <p:cNvPr id="7" name="Rectangle 6"/>
          <p:cNvSpPr>
            <a:spLocks noGrp="1" noChangeArrowheads="1"/>
          </p:cNvSpPr>
          <p:nvPr>
            <p:ph type="sldNum" sz="quarter" idx="12"/>
          </p:nvPr>
        </p:nvSpPr>
        <p:spPr>
          <a:ln/>
        </p:spPr>
        <p:txBody>
          <a:bodyPr/>
          <a:lstStyle>
            <a:lvl1pPr>
              <a:defRPr/>
            </a:lvl1pPr>
          </a:lstStyle>
          <a:p>
            <a:fld id="{96C47EB8-2325-4018-B213-51E9386AC8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88364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48933884-B0C7-41F1-8BA0-4E3B7BE4E1A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885476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034DEC89-40E4-4321-AA8F-C1A31D88F21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291883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3F073793-A9CD-4CC3-9CA3-D0EDAEE7A0A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088031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6E75938-27D5-434E-B714-D7CFE408A69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132923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B939C388-C784-4F21-9FE9-D12A023716E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04766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C28D6A2-4452-4210-93D7-D9780277105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461837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49239"/>
            <a:ext cx="2743200" cy="5876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49239"/>
            <a:ext cx="8026400" cy="5876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720C2D89-405A-44B5-A421-E4587C4D454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968474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5562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4289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953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76400"/>
            <a:ext cx="10972800" cy="4267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fld id="{C0D95D06-E757-47E4-9618-4D256255A19E}" type="datetime1">
              <a:rPr lang="en-US">
                <a:solidFill>
                  <a:srgbClr val="000000"/>
                </a:solidFill>
              </a:rPr>
              <a:pPr>
                <a:defRPr/>
              </a:pPr>
              <a:t>10/31/19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Center for Performance Assessment © 2006</a:t>
            </a:r>
          </a:p>
        </p:txBody>
      </p:sp>
      <p:sp>
        <p:nvSpPr>
          <p:cNvPr id="6" name="Rectangle 6"/>
          <p:cNvSpPr>
            <a:spLocks noGrp="1" noChangeArrowheads="1"/>
          </p:cNvSpPr>
          <p:nvPr>
            <p:ph type="sldNum" sz="quarter" idx="12"/>
          </p:nvPr>
        </p:nvSpPr>
        <p:spPr>
          <a:ln/>
        </p:spPr>
        <p:txBody>
          <a:bodyPr/>
          <a:lstStyle>
            <a:lvl1pPr>
              <a:defRPr/>
            </a:lvl1pPr>
          </a:lstStyle>
          <a:p>
            <a:fld id="{4E0F1F22-F294-4EDD-9087-A4FDA3D34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80567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6627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883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5346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9458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7710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2907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4320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0447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 y="0"/>
            <a:ext cx="12192000" cy="685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676643"/>
            <a:ext cx="2645229" cy="588563"/>
          </a:xfrm>
          <a:prstGeom prst="rect">
            <a:avLst/>
          </a:prstGeom>
        </p:spPr>
      </p:pic>
      <p:sp>
        <p:nvSpPr>
          <p:cNvPr id="12" name="Title 1"/>
          <p:cNvSpPr>
            <a:spLocks noGrp="1"/>
          </p:cNvSpPr>
          <p:nvPr>
            <p:ph type="ctrTitle" hasCustomPrompt="1"/>
          </p:nvPr>
        </p:nvSpPr>
        <p:spPr>
          <a:xfrm>
            <a:off x="762000" y="1649566"/>
            <a:ext cx="6028267" cy="2690811"/>
          </a:xfrm>
          <a:ln>
            <a:noFill/>
          </a:ln>
        </p:spPr>
        <p:txBody>
          <a:bodyPr anchor="b">
            <a:normAutofit/>
          </a:bodyPr>
          <a:lstStyle>
            <a:lvl1pPr algn="l" fontAlgn="b">
              <a:lnSpc>
                <a:spcPct val="85000"/>
              </a:lnSpc>
              <a:defRPr sz="5000" b="1" baseline="0"/>
            </a:lvl1pPr>
          </a:lstStyle>
          <a:p>
            <a:r>
              <a:rPr lang="en-US" dirty="0"/>
              <a:t>This is a Title text slide. It is bottom justified. </a:t>
            </a:r>
          </a:p>
        </p:txBody>
      </p:sp>
      <p:sp>
        <p:nvSpPr>
          <p:cNvPr id="13" name="Subtitle 2"/>
          <p:cNvSpPr>
            <a:spLocks noGrp="1"/>
          </p:cNvSpPr>
          <p:nvPr>
            <p:ph type="subTitle" idx="1" hasCustomPrompt="1"/>
          </p:nvPr>
        </p:nvSpPr>
        <p:spPr>
          <a:xfrm>
            <a:off x="762000" y="4648200"/>
            <a:ext cx="6028267" cy="1345670"/>
          </a:xfrm>
          <a:ln>
            <a:noFill/>
          </a:ln>
        </p:spPr>
        <p:txBody>
          <a:bodyPr/>
          <a:lstStyle>
            <a:lvl1pPr marL="0" indent="0" algn="l" fontAlgn="t">
              <a:lnSpc>
                <a:spcPct val="90000"/>
              </a:lnSpc>
              <a:buNone/>
              <a:defRPr sz="2400" b="1" baseline="0">
                <a:solidFill>
                  <a:schemeClr val="accent1"/>
                </a:solidFill>
                <a:latin typeface="Corbel" charset="0"/>
                <a:ea typeface="Corbel" charset="0"/>
                <a:cs typeface="Corbe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the area for Subtitle text. It can also be used for intro text. If not used, move the title text box lower down the slide.</a:t>
            </a:r>
          </a:p>
        </p:txBody>
      </p:sp>
    </p:spTree>
    <p:extLst>
      <p:ext uri="{BB962C8B-B14F-4D97-AF65-F5344CB8AC3E}">
        <p14:creationId xmlns:p14="http://schemas.microsoft.com/office/powerpoint/2010/main" val="33863386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with Image - Expanded Authors">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676643"/>
            <a:ext cx="2645229" cy="588563"/>
          </a:xfrm>
          <a:prstGeom prst="rect">
            <a:avLst/>
          </a:prstGeom>
        </p:spPr>
      </p:pic>
      <p:sp>
        <p:nvSpPr>
          <p:cNvPr id="14" name="Title 1"/>
          <p:cNvSpPr>
            <a:spLocks noGrp="1"/>
          </p:cNvSpPr>
          <p:nvPr>
            <p:ph type="ctrTitle" hasCustomPrompt="1"/>
          </p:nvPr>
        </p:nvSpPr>
        <p:spPr>
          <a:xfrm>
            <a:off x="760474" y="1549401"/>
            <a:ext cx="6272093" cy="2785534"/>
          </a:xfrm>
          <a:ln>
            <a:noFill/>
          </a:ln>
        </p:spPr>
        <p:txBody>
          <a:bodyPr anchor="b">
            <a:normAutofit/>
          </a:bodyPr>
          <a:lstStyle>
            <a:lvl1pPr algn="l" fontAlgn="b">
              <a:lnSpc>
                <a:spcPct val="85000"/>
              </a:lnSpc>
              <a:defRPr sz="5000" b="1" baseline="0"/>
            </a:lvl1pPr>
          </a:lstStyle>
          <a:p>
            <a:r>
              <a:rPr lang="en-US" dirty="0"/>
              <a:t>Another Title text slide. There’s more room in lower right blue band for text. </a:t>
            </a:r>
          </a:p>
        </p:txBody>
      </p:sp>
      <p:sp>
        <p:nvSpPr>
          <p:cNvPr id="15" name="Subtitle 2"/>
          <p:cNvSpPr>
            <a:spLocks noGrp="1"/>
          </p:cNvSpPr>
          <p:nvPr>
            <p:ph type="subTitle" idx="1" hasCustomPrompt="1"/>
          </p:nvPr>
        </p:nvSpPr>
        <p:spPr>
          <a:xfrm>
            <a:off x="760474" y="4648199"/>
            <a:ext cx="6029793" cy="1134533"/>
          </a:xfrm>
          <a:ln>
            <a:noFill/>
          </a:ln>
        </p:spPr>
        <p:txBody>
          <a:bodyPr/>
          <a:lstStyle>
            <a:lvl1pPr marL="0" indent="0" algn="l" fontAlgn="t">
              <a:buNone/>
              <a:defRPr sz="2400" b="1" baseline="0">
                <a:solidFill>
                  <a:schemeClr val="accent1"/>
                </a:solidFill>
                <a:latin typeface="Corbel" charset="0"/>
                <a:ea typeface="Corbel" charset="0"/>
                <a:cs typeface="Corbe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the area for Subtitle text. It can also be used for intro text. If not used, move the title text box lower down the slide.</a:t>
            </a:r>
          </a:p>
        </p:txBody>
      </p:sp>
      <p:sp>
        <p:nvSpPr>
          <p:cNvPr id="16" name="Title 1"/>
          <p:cNvSpPr txBox="1">
            <a:spLocks/>
          </p:cNvSpPr>
          <p:nvPr userDrawn="1"/>
        </p:nvSpPr>
        <p:spPr>
          <a:xfrm>
            <a:off x="2209800" y="1600200"/>
            <a:ext cx="4580467" cy="2690811"/>
          </a:xfrm>
          <a:prstGeom prst="rect">
            <a:avLst/>
          </a:prstGeom>
        </p:spPr>
        <p:txBody>
          <a:bodyPr vert="horz" lIns="91440" tIns="45720" rIns="91440" bIns="45720" rtlCol="0" anchor="b">
            <a:normAutofit/>
          </a:bodyPr>
          <a:lstStyle>
            <a:lvl1pPr algn="l" defTabSz="914400" rtl="0" eaLnBrk="1" fontAlgn="b" latinLnBrk="0" hangingPunct="1">
              <a:lnSpc>
                <a:spcPct val="85000"/>
              </a:lnSpc>
              <a:spcBef>
                <a:spcPct val="0"/>
              </a:spcBef>
              <a:buNone/>
              <a:defRPr sz="5000" b="1" kern="1200" baseline="0">
                <a:solidFill>
                  <a:schemeClr val="tx1"/>
                </a:solidFill>
                <a:latin typeface="Corbel" charset="0"/>
                <a:ea typeface="Corbel" charset="0"/>
                <a:cs typeface="Corbel" charset="0"/>
              </a:defRPr>
            </a:lvl1pPr>
          </a:lstStyle>
          <a:p>
            <a:endParaRPr lang="en-US" dirty="0">
              <a:solidFill>
                <a:srgbClr val="405461"/>
              </a:solidFill>
            </a:endParaRPr>
          </a:p>
        </p:txBody>
      </p:sp>
    </p:spTree>
    <p:extLst>
      <p:ext uri="{BB962C8B-B14F-4D97-AF65-F5344CB8AC3E}">
        <p14:creationId xmlns:p14="http://schemas.microsoft.com/office/powerpoint/2010/main" val="2858712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76400"/>
            <a:ext cx="53848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676400"/>
            <a:ext cx="5384800" cy="42672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fld id="{A7C420BE-C010-4970-A313-60A6DDCDD573}" type="datetime1">
              <a:rPr lang="en-US">
                <a:solidFill>
                  <a:srgbClr val="000000"/>
                </a:solidFill>
              </a:rPr>
              <a:pPr>
                <a:defRPr/>
              </a:pPr>
              <a:t>10/31/19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Center for Performance Assessment © 2006</a:t>
            </a:r>
          </a:p>
        </p:txBody>
      </p:sp>
      <p:sp>
        <p:nvSpPr>
          <p:cNvPr id="7" name="Rectangle 6"/>
          <p:cNvSpPr>
            <a:spLocks noGrp="1" noChangeArrowheads="1"/>
          </p:cNvSpPr>
          <p:nvPr>
            <p:ph type="sldNum" sz="quarter" idx="12"/>
          </p:nvPr>
        </p:nvSpPr>
        <p:spPr>
          <a:ln/>
        </p:spPr>
        <p:txBody>
          <a:bodyPr/>
          <a:lstStyle>
            <a:lvl1pPr>
              <a:defRPr/>
            </a:lvl1pPr>
          </a:lstStyle>
          <a:p>
            <a:fld id="{6B01E805-AB08-4673-AAF0-C7138C4EA2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13775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No Imag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676643"/>
            <a:ext cx="2645229" cy="588563"/>
          </a:xfrm>
          <a:prstGeom prst="rect">
            <a:avLst/>
          </a:prstGeom>
        </p:spPr>
      </p:pic>
      <p:sp>
        <p:nvSpPr>
          <p:cNvPr id="14" name="Title 1"/>
          <p:cNvSpPr>
            <a:spLocks noGrp="1"/>
          </p:cNvSpPr>
          <p:nvPr>
            <p:ph type="ctrTitle" hasCustomPrompt="1"/>
          </p:nvPr>
        </p:nvSpPr>
        <p:spPr>
          <a:xfrm>
            <a:off x="760474" y="1479732"/>
            <a:ext cx="8252897" cy="2785534"/>
          </a:xfrm>
          <a:ln>
            <a:noFill/>
          </a:ln>
        </p:spPr>
        <p:txBody>
          <a:bodyPr anchor="b">
            <a:normAutofit/>
          </a:bodyPr>
          <a:lstStyle>
            <a:lvl1pPr algn="l" fontAlgn="b">
              <a:lnSpc>
                <a:spcPct val="85000"/>
              </a:lnSpc>
              <a:defRPr sz="5000" b="1"/>
            </a:lvl1pPr>
          </a:lstStyle>
          <a:p>
            <a:r>
              <a:rPr lang="en-US" dirty="0"/>
              <a:t>Another Title text slide, but with no photo. It is also bottom justified. </a:t>
            </a:r>
          </a:p>
        </p:txBody>
      </p:sp>
      <p:sp>
        <p:nvSpPr>
          <p:cNvPr id="15" name="Subtitle 2"/>
          <p:cNvSpPr>
            <a:spLocks noGrp="1"/>
          </p:cNvSpPr>
          <p:nvPr>
            <p:ph type="subTitle" idx="1" hasCustomPrompt="1"/>
          </p:nvPr>
        </p:nvSpPr>
        <p:spPr>
          <a:xfrm>
            <a:off x="760474" y="4683038"/>
            <a:ext cx="8252897" cy="1134533"/>
          </a:xfrm>
          <a:ln>
            <a:noFill/>
          </a:ln>
        </p:spPr>
        <p:txBody>
          <a:bodyPr/>
          <a:lstStyle>
            <a:lvl1pPr marL="0" indent="0" algn="l" fontAlgn="t">
              <a:buNone/>
              <a:defRPr sz="2400" b="1" baseline="0">
                <a:solidFill>
                  <a:schemeClr val="accent1"/>
                </a:solidFill>
                <a:latin typeface="Corbel" charset="0"/>
                <a:ea typeface="Corbel" charset="0"/>
                <a:cs typeface="Corbe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the area for Subtitle text. It can also be used for intro text. If not used, move the title text box lower down the slide.</a:t>
            </a:r>
          </a:p>
        </p:txBody>
      </p:sp>
      <p:sp>
        <p:nvSpPr>
          <p:cNvPr id="16" name="Title 1"/>
          <p:cNvSpPr txBox="1">
            <a:spLocks/>
          </p:cNvSpPr>
          <p:nvPr userDrawn="1"/>
        </p:nvSpPr>
        <p:spPr>
          <a:xfrm>
            <a:off x="2209800" y="1600200"/>
            <a:ext cx="4580467" cy="2690811"/>
          </a:xfrm>
          <a:prstGeom prst="rect">
            <a:avLst/>
          </a:prstGeom>
        </p:spPr>
        <p:txBody>
          <a:bodyPr vert="horz" lIns="91440" tIns="45720" rIns="91440" bIns="45720" rtlCol="0" anchor="b">
            <a:normAutofit/>
          </a:bodyPr>
          <a:lstStyle>
            <a:lvl1pPr algn="l" defTabSz="914400" rtl="0" eaLnBrk="1" fontAlgn="b" latinLnBrk="0" hangingPunct="1">
              <a:lnSpc>
                <a:spcPct val="85000"/>
              </a:lnSpc>
              <a:spcBef>
                <a:spcPct val="0"/>
              </a:spcBef>
              <a:buNone/>
              <a:defRPr sz="5000" b="1" kern="1200" baseline="0">
                <a:solidFill>
                  <a:schemeClr val="tx1"/>
                </a:solidFill>
                <a:latin typeface="Corbel" charset="0"/>
                <a:ea typeface="Corbel" charset="0"/>
                <a:cs typeface="Corbel" charset="0"/>
              </a:defRPr>
            </a:lvl1pPr>
          </a:lstStyle>
          <a:p>
            <a:endParaRPr lang="en-US" dirty="0">
              <a:solidFill>
                <a:srgbClr val="405461"/>
              </a:solidFill>
            </a:endParaRPr>
          </a:p>
        </p:txBody>
      </p:sp>
    </p:spTree>
    <p:extLst>
      <p:ext uri="{BB962C8B-B14F-4D97-AF65-F5344CB8AC3E}">
        <p14:creationId xmlns:p14="http://schemas.microsoft.com/office/powerpoint/2010/main" val="16994212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Intro (No Imag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56371" y="265489"/>
            <a:ext cx="1730829" cy="385109"/>
          </a:xfrm>
          <a:prstGeom prst="rect">
            <a:avLst/>
          </a:prstGeom>
        </p:spPr>
      </p:pic>
      <p:sp>
        <p:nvSpPr>
          <p:cNvPr id="16" name="Title 1"/>
          <p:cNvSpPr txBox="1">
            <a:spLocks/>
          </p:cNvSpPr>
          <p:nvPr userDrawn="1"/>
        </p:nvSpPr>
        <p:spPr>
          <a:xfrm>
            <a:off x="2209800" y="1600200"/>
            <a:ext cx="4580467" cy="2690811"/>
          </a:xfrm>
          <a:prstGeom prst="rect">
            <a:avLst/>
          </a:prstGeom>
        </p:spPr>
        <p:txBody>
          <a:bodyPr vert="horz" lIns="91440" tIns="45720" rIns="91440" bIns="45720" rtlCol="0" anchor="b">
            <a:normAutofit/>
          </a:bodyPr>
          <a:lstStyle>
            <a:lvl1pPr algn="l" defTabSz="914400" rtl="0" eaLnBrk="1" fontAlgn="b" latinLnBrk="0" hangingPunct="1">
              <a:lnSpc>
                <a:spcPct val="85000"/>
              </a:lnSpc>
              <a:spcBef>
                <a:spcPct val="0"/>
              </a:spcBef>
              <a:buNone/>
              <a:defRPr sz="5000" b="1" kern="1200" baseline="0">
                <a:solidFill>
                  <a:schemeClr val="tx1"/>
                </a:solidFill>
                <a:latin typeface="Corbel" charset="0"/>
                <a:ea typeface="Corbel" charset="0"/>
                <a:cs typeface="Corbel" charset="0"/>
              </a:defRPr>
            </a:lvl1pPr>
          </a:lstStyle>
          <a:p>
            <a:endParaRPr lang="en-US" dirty="0">
              <a:solidFill>
                <a:srgbClr val="405461"/>
              </a:solidFill>
            </a:endParaRPr>
          </a:p>
        </p:txBody>
      </p:sp>
      <p:sp>
        <p:nvSpPr>
          <p:cNvPr id="14" name="Title 1"/>
          <p:cNvSpPr>
            <a:spLocks noGrp="1"/>
          </p:cNvSpPr>
          <p:nvPr>
            <p:ph type="ctrTitle" hasCustomPrompt="1"/>
          </p:nvPr>
        </p:nvSpPr>
        <p:spPr>
          <a:xfrm>
            <a:off x="1108817" y="2119082"/>
            <a:ext cx="9047554" cy="1608187"/>
          </a:xfrm>
          <a:ln>
            <a:noFill/>
          </a:ln>
        </p:spPr>
        <p:txBody>
          <a:bodyPr anchor="t" anchorCtr="0">
            <a:noAutofit/>
          </a:bodyPr>
          <a:lstStyle>
            <a:lvl1pPr algn="l" fontAlgn="t">
              <a:lnSpc>
                <a:spcPct val="85000"/>
              </a:lnSpc>
              <a:defRPr sz="4500" b="1" baseline="0"/>
            </a:lvl1pPr>
          </a:lstStyle>
          <a:p>
            <a:r>
              <a:rPr lang="en-US" dirty="0"/>
              <a:t>Section intro slide. Text is top justified to nestle under the optional section number.</a:t>
            </a:r>
          </a:p>
        </p:txBody>
      </p:sp>
      <p:sp>
        <p:nvSpPr>
          <p:cNvPr id="15" name="Subtitle 2"/>
          <p:cNvSpPr>
            <a:spLocks noGrp="1"/>
          </p:cNvSpPr>
          <p:nvPr>
            <p:ph type="subTitle" idx="1" hasCustomPrompt="1"/>
          </p:nvPr>
        </p:nvSpPr>
        <p:spPr>
          <a:xfrm>
            <a:off x="1896290" y="3941113"/>
            <a:ext cx="8260081" cy="1134533"/>
          </a:xfrm>
          <a:ln>
            <a:noFill/>
          </a:ln>
        </p:spPr>
        <p:txBody>
          <a:bodyPr>
            <a:noAutofit/>
          </a:bodyPr>
          <a:lstStyle>
            <a:lvl1pPr marL="0" indent="0" algn="l" fontAlgn="t">
              <a:lnSpc>
                <a:spcPct val="100000"/>
              </a:lnSpc>
              <a:buNone/>
              <a:defRPr sz="2600" b="1" baseline="0">
                <a:solidFill>
                  <a:schemeClr val="tx2"/>
                </a:solidFill>
                <a:latin typeface="Corbel" charset="0"/>
                <a:ea typeface="Corbel" charset="0"/>
                <a:cs typeface="Corbe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Indented Section Subtitle or section intro text. Remove if not needed.</a:t>
            </a:r>
          </a:p>
        </p:txBody>
      </p:sp>
      <p:sp>
        <p:nvSpPr>
          <p:cNvPr id="18" name="Slide Number Placeholder 5"/>
          <p:cNvSpPr>
            <a:spLocks noGrp="1"/>
          </p:cNvSpPr>
          <p:nvPr>
            <p:ph type="sldNum" sz="quarter" idx="12"/>
          </p:nvPr>
        </p:nvSpPr>
        <p:spPr>
          <a:xfrm>
            <a:off x="283655" y="6281253"/>
            <a:ext cx="407125" cy="292885"/>
          </a:xfrm>
        </p:spPr>
        <p:txBody>
          <a:bodyPr anchor="ctr" anchorCtr="1"/>
          <a:lstStyle>
            <a:lvl1pPr algn="l">
              <a:defRPr sz="1300" b="1">
                <a:solidFill>
                  <a:schemeClr val="accent1"/>
                </a:solidFill>
                <a:latin typeface="Trebuchet MS" charset="0"/>
                <a:ea typeface="Trebuchet MS" charset="0"/>
                <a:cs typeface="Trebuchet MS" charset="0"/>
              </a:defRPr>
            </a:lvl1pPr>
          </a:lstStyle>
          <a:p>
            <a:fld id="{EB5F17B8-507F-E644-928E-C5CCEC3C812F}" type="slidenum">
              <a:rPr lang="en-US" smtClean="0">
                <a:solidFill>
                  <a:srgbClr val="137B7B"/>
                </a:solidFill>
              </a:rPr>
              <a:pPr/>
              <a:t>‹#›</a:t>
            </a:fld>
            <a:endParaRPr lang="en-US" dirty="0">
              <a:solidFill>
                <a:srgbClr val="137B7B"/>
              </a:solidFill>
            </a:endParaRPr>
          </a:p>
        </p:txBody>
      </p:sp>
    </p:spTree>
    <p:extLst>
      <p:ext uri="{BB962C8B-B14F-4D97-AF65-F5344CB8AC3E}">
        <p14:creationId xmlns:p14="http://schemas.microsoft.com/office/powerpoint/2010/main" val="15878210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 Image Fade R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 y="0"/>
            <a:ext cx="12192000" cy="685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5685" y="265489"/>
            <a:ext cx="1730829" cy="385109"/>
          </a:xfrm>
          <a:prstGeom prst="rect">
            <a:avLst/>
          </a:prstGeom>
        </p:spPr>
      </p:pic>
      <p:sp>
        <p:nvSpPr>
          <p:cNvPr id="16" name="Title 1"/>
          <p:cNvSpPr txBox="1">
            <a:spLocks/>
          </p:cNvSpPr>
          <p:nvPr userDrawn="1"/>
        </p:nvSpPr>
        <p:spPr>
          <a:xfrm>
            <a:off x="2209800" y="1600200"/>
            <a:ext cx="4580467" cy="2690811"/>
          </a:xfrm>
          <a:prstGeom prst="rect">
            <a:avLst/>
          </a:prstGeom>
        </p:spPr>
        <p:txBody>
          <a:bodyPr vert="horz" lIns="91440" tIns="45720" rIns="91440" bIns="45720" rtlCol="0" anchor="b">
            <a:normAutofit/>
          </a:bodyPr>
          <a:lstStyle>
            <a:lvl1pPr algn="l" defTabSz="914400" rtl="0" eaLnBrk="1" fontAlgn="b" latinLnBrk="0" hangingPunct="1">
              <a:lnSpc>
                <a:spcPct val="85000"/>
              </a:lnSpc>
              <a:spcBef>
                <a:spcPct val="0"/>
              </a:spcBef>
              <a:buNone/>
              <a:defRPr sz="5000" b="1" kern="1200" baseline="0">
                <a:solidFill>
                  <a:schemeClr val="tx1"/>
                </a:solidFill>
                <a:latin typeface="Corbel" charset="0"/>
                <a:ea typeface="Corbel" charset="0"/>
                <a:cs typeface="Corbel" charset="0"/>
              </a:defRPr>
            </a:lvl1pPr>
          </a:lstStyle>
          <a:p>
            <a:endParaRPr lang="en-US" dirty="0">
              <a:solidFill>
                <a:srgbClr val="405461"/>
              </a:solidFill>
            </a:endParaRPr>
          </a:p>
        </p:txBody>
      </p:sp>
      <p:sp>
        <p:nvSpPr>
          <p:cNvPr id="14" name="Title 1"/>
          <p:cNvSpPr>
            <a:spLocks noGrp="1"/>
          </p:cNvSpPr>
          <p:nvPr>
            <p:ph type="ctrTitle" hasCustomPrompt="1"/>
          </p:nvPr>
        </p:nvSpPr>
        <p:spPr>
          <a:xfrm>
            <a:off x="1108817" y="2119082"/>
            <a:ext cx="8252897" cy="1608187"/>
          </a:xfrm>
          <a:ln>
            <a:noFill/>
          </a:ln>
        </p:spPr>
        <p:txBody>
          <a:bodyPr anchor="t" anchorCtr="0">
            <a:noAutofit/>
          </a:bodyPr>
          <a:lstStyle>
            <a:lvl1pPr algn="l" fontAlgn="t">
              <a:lnSpc>
                <a:spcPct val="85000"/>
              </a:lnSpc>
              <a:defRPr sz="4500" b="1" baseline="0"/>
            </a:lvl1pPr>
          </a:lstStyle>
          <a:p>
            <a:r>
              <a:rPr lang="en-US" dirty="0"/>
              <a:t>Section Title text is top justified to nestle under the section number, but can be altered.</a:t>
            </a:r>
          </a:p>
        </p:txBody>
      </p:sp>
      <p:sp>
        <p:nvSpPr>
          <p:cNvPr id="15" name="Subtitle 2"/>
          <p:cNvSpPr>
            <a:spLocks noGrp="1"/>
          </p:cNvSpPr>
          <p:nvPr>
            <p:ph type="subTitle" idx="1" hasCustomPrompt="1"/>
          </p:nvPr>
        </p:nvSpPr>
        <p:spPr>
          <a:xfrm>
            <a:off x="1896290" y="3941113"/>
            <a:ext cx="7151915" cy="1134533"/>
          </a:xfrm>
        </p:spPr>
        <p:txBody>
          <a:bodyPr>
            <a:noAutofit/>
          </a:bodyPr>
          <a:lstStyle>
            <a:lvl1pPr marL="0" indent="0" algn="l" fontAlgn="t">
              <a:lnSpc>
                <a:spcPct val="95000"/>
              </a:lnSpc>
              <a:buNone/>
              <a:defRPr sz="2600" b="1" baseline="0">
                <a:solidFill>
                  <a:schemeClr val="tx2"/>
                </a:solidFill>
                <a:latin typeface="Corbel" charset="0"/>
                <a:ea typeface="Corbel" charset="0"/>
                <a:cs typeface="Corbe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 text. This indent is intentional, however it can be adjusted if necessary.</a:t>
            </a:r>
          </a:p>
        </p:txBody>
      </p:sp>
      <p:sp>
        <p:nvSpPr>
          <p:cNvPr id="18" name="Slide Number Placeholder 5"/>
          <p:cNvSpPr>
            <a:spLocks noGrp="1"/>
          </p:cNvSpPr>
          <p:nvPr>
            <p:ph type="sldNum" sz="quarter" idx="12"/>
          </p:nvPr>
        </p:nvSpPr>
        <p:spPr>
          <a:xfrm>
            <a:off x="366485" y="6277860"/>
            <a:ext cx="407125" cy="292885"/>
          </a:xfrm>
          <a:prstGeom prst="rect">
            <a:avLst/>
          </a:prstGeom>
        </p:spPr>
        <p:txBody>
          <a:bodyPr anchor="ctr" anchorCtr="1"/>
          <a:lstStyle>
            <a:lvl1pPr algn="l">
              <a:defRPr sz="1300" b="1">
                <a:solidFill>
                  <a:schemeClr val="bg1"/>
                </a:solidFill>
                <a:latin typeface="Trebuchet MS" charset="0"/>
                <a:ea typeface="Trebuchet MS" charset="0"/>
                <a:cs typeface="Trebuchet MS" charset="0"/>
              </a:defRPr>
            </a:lvl1pPr>
          </a:lstStyle>
          <a:p>
            <a:fld id="{EB5F17B8-507F-E644-928E-C5CCEC3C812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9021015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Intro - Image Fade Left">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itle 1"/>
          <p:cNvSpPr txBox="1">
            <a:spLocks/>
          </p:cNvSpPr>
          <p:nvPr userDrawn="1"/>
        </p:nvSpPr>
        <p:spPr>
          <a:xfrm>
            <a:off x="2209800" y="1600200"/>
            <a:ext cx="4580467" cy="2690811"/>
          </a:xfrm>
          <a:prstGeom prst="rect">
            <a:avLst/>
          </a:prstGeom>
        </p:spPr>
        <p:txBody>
          <a:bodyPr vert="horz" lIns="91440" tIns="45720" rIns="91440" bIns="45720" rtlCol="0" anchor="b">
            <a:normAutofit/>
          </a:bodyPr>
          <a:lstStyle>
            <a:lvl1pPr algn="l" defTabSz="914400" rtl="0" eaLnBrk="1" fontAlgn="b" latinLnBrk="0" hangingPunct="1">
              <a:lnSpc>
                <a:spcPct val="85000"/>
              </a:lnSpc>
              <a:spcBef>
                <a:spcPct val="0"/>
              </a:spcBef>
              <a:buNone/>
              <a:defRPr sz="5000" b="1" kern="1200" baseline="0">
                <a:solidFill>
                  <a:schemeClr val="tx1"/>
                </a:solidFill>
                <a:latin typeface="Corbel" charset="0"/>
                <a:ea typeface="Corbel" charset="0"/>
                <a:cs typeface="Corbel" charset="0"/>
              </a:defRPr>
            </a:lvl1pPr>
          </a:lstStyle>
          <a:p>
            <a:endParaRPr lang="en-US" dirty="0">
              <a:solidFill>
                <a:srgbClr val="405461"/>
              </a:solidFill>
            </a:endParaRPr>
          </a:p>
        </p:txBody>
      </p:sp>
      <p:sp>
        <p:nvSpPr>
          <p:cNvPr id="18" name="Slide Number Placeholder 5"/>
          <p:cNvSpPr>
            <a:spLocks noGrp="1"/>
          </p:cNvSpPr>
          <p:nvPr>
            <p:ph type="sldNum" sz="quarter" idx="12"/>
          </p:nvPr>
        </p:nvSpPr>
        <p:spPr>
          <a:xfrm>
            <a:off x="291404" y="6284943"/>
            <a:ext cx="407125" cy="292885"/>
          </a:xfrm>
        </p:spPr>
        <p:txBody>
          <a:bodyPr anchor="ctr" anchorCtr="1"/>
          <a:lstStyle>
            <a:lvl1pPr algn="l">
              <a:defRPr sz="1300" b="1">
                <a:solidFill>
                  <a:schemeClr val="bg1"/>
                </a:solidFill>
                <a:latin typeface="Trebuchet MS" charset="0"/>
                <a:ea typeface="Trebuchet MS" charset="0"/>
                <a:cs typeface="Trebuchet MS" charset="0"/>
              </a:defRPr>
            </a:lvl1pPr>
          </a:lstStyle>
          <a:p>
            <a:fld id="{EB5F17B8-507F-E644-928E-C5CCEC3C812F}" type="slidenum">
              <a:rPr lang="en-US" smtClean="0">
                <a:solidFill>
                  <a:srgbClr val="FFFFFF"/>
                </a:solidFill>
              </a:rPr>
              <a:pPr/>
              <a:t>‹#›</a:t>
            </a:fld>
            <a:endParaRPr lang="en-US" dirty="0">
              <a:solidFill>
                <a:srgbClr val="FFFFFF"/>
              </a:solidFill>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56371" y="265489"/>
            <a:ext cx="1730829" cy="385109"/>
          </a:xfrm>
          <a:prstGeom prst="rect">
            <a:avLst/>
          </a:prstGeom>
        </p:spPr>
      </p:pic>
      <p:sp>
        <p:nvSpPr>
          <p:cNvPr id="14" name="Title 1"/>
          <p:cNvSpPr>
            <a:spLocks noGrp="1"/>
          </p:cNvSpPr>
          <p:nvPr>
            <p:ph type="ctrTitle" hasCustomPrompt="1"/>
          </p:nvPr>
        </p:nvSpPr>
        <p:spPr>
          <a:xfrm>
            <a:off x="3675017" y="1600200"/>
            <a:ext cx="6061166" cy="2248989"/>
          </a:xfrm>
          <a:ln>
            <a:noFill/>
          </a:ln>
        </p:spPr>
        <p:txBody>
          <a:bodyPr anchor="t" anchorCtr="0">
            <a:noAutofit/>
          </a:bodyPr>
          <a:lstStyle>
            <a:lvl1pPr algn="l" fontAlgn="t">
              <a:lnSpc>
                <a:spcPct val="85000"/>
              </a:lnSpc>
              <a:defRPr sz="4500" b="1" baseline="0"/>
            </a:lvl1pPr>
          </a:lstStyle>
          <a:p>
            <a:r>
              <a:rPr lang="en-US" dirty="0"/>
              <a:t>Section intro slide. Text is top justified to nestle under the optional section number.</a:t>
            </a:r>
          </a:p>
        </p:txBody>
      </p:sp>
      <p:sp>
        <p:nvSpPr>
          <p:cNvPr id="15" name="Subtitle 2"/>
          <p:cNvSpPr>
            <a:spLocks noGrp="1"/>
          </p:cNvSpPr>
          <p:nvPr>
            <p:ph type="subTitle" idx="1" hasCustomPrompt="1"/>
          </p:nvPr>
        </p:nvSpPr>
        <p:spPr>
          <a:xfrm>
            <a:off x="4676501" y="4045616"/>
            <a:ext cx="6209214" cy="1134533"/>
          </a:xfrm>
          <a:ln>
            <a:noFill/>
          </a:ln>
        </p:spPr>
        <p:txBody>
          <a:bodyPr>
            <a:noAutofit/>
          </a:bodyPr>
          <a:lstStyle>
            <a:lvl1pPr marL="0" indent="0" algn="l" fontAlgn="t">
              <a:lnSpc>
                <a:spcPct val="100000"/>
              </a:lnSpc>
              <a:buNone/>
              <a:defRPr sz="2600" b="1" baseline="0">
                <a:solidFill>
                  <a:schemeClr val="tx2"/>
                </a:solidFill>
                <a:latin typeface="Corbel" charset="0"/>
                <a:ea typeface="Corbel" charset="0"/>
                <a:cs typeface="Corbe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Indented Section Subtitle or section intro text. Remove if not needed.</a:t>
            </a:r>
          </a:p>
        </p:txBody>
      </p:sp>
    </p:spTree>
    <p:extLst>
      <p:ext uri="{BB962C8B-B14F-4D97-AF65-F5344CB8AC3E}">
        <p14:creationId xmlns:p14="http://schemas.microsoft.com/office/powerpoint/2010/main" val="14813816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 Intro - Angle Cut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itle 1"/>
          <p:cNvSpPr txBox="1">
            <a:spLocks/>
          </p:cNvSpPr>
          <p:nvPr userDrawn="1"/>
        </p:nvSpPr>
        <p:spPr>
          <a:xfrm>
            <a:off x="2209800" y="1600200"/>
            <a:ext cx="4580467" cy="2690811"/>
          </a:xfrm>
          <a:prstGeom prst="rect">
            <a:avLst/>
          </a:prstGeom>
        </p:spPr>
        <p:txBody>
          <a:bodyPr vert="horz" lIns="91440" tIns="45720" rIns="91440" bIns="45720" rtlCol="0" anchor="b">
            <a:normAutofit/>
          </a:bodyPr>
          <a:lstStyle>
            <a:lvl1pPr algn="l" defTabSz="914400" rtl="0" eaLnBrk="1" fontAlgn="b" latinLnBrk="0" hangingPunct="1">
              <a:lnSpc>
                <a:spcPct val="85000"/>
              </a:lnSpc>
              <a:spcBef>
                <a:spcPct val="0"/>
              </a:spcBef>
              <a:buNone/>
              <a:defRPr sz="5000" b="1" kern="1200" baseline="0">
                <a:solidFill>
                  <a:schemeClr val="tx1"/>
                </a:solidFill>
                <a:latin typeface="Corbel" charset="0"/>
                <a:ea typeface="Corbel" charset="0"/>
                <a:cs typeface="Corbel" charset="0"/>
              </a:defRPr>
            </a:lvl1pPr>
          </a:lstStyle>
          <a:p>
            <a:endParaRPr lang="en-US" dirty="0">
              <a:solidFill>
                <a:srgbClr val="405461"/>
              </a:solidFill>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01558" y="265488"/>
            <a:ext cx="2324385" cy="517175"/>
          </a:xfrm>
          <a:prstGeom prst="rect">
            <a:avLst/>
          </a:prstGeom>
        </p:spPr>
      </p:pic>
      <p:sp>
        <p:nvSpPr>
          <p:cNvPr id="14" name="Title 1"/>
          <p:cNvSpPr>
            <a:spLocks noGrp="1"/>
          </p:cNvSpPr>
          <p:nvPr>
            <p:ph type="ctrTitle" hasCustomPrompt="1"/>
          </p:nvPr>
        </p:nvSpPr>
        <p:spPr>
          <a:xfrm>
            <a:off x="5860869" y="1821110"/>
            <a:ext cx="5765074" cy="2248989"/>
          </a:xfrm>
          <a:ln>
            <a:noFill/>
          </a:ln>
        </p:spPr>
        <p:txBody>
          <a:bodyPr anchor="t" anchorCtr="0">
            <a:noAutofit/>
          </a:bodyPr>
          <a:lstStyle>
            <a:lvl1pPr algn="l" fontAlgn="t">
              <a:lnSpc>
                <a:spcPct val="85000"/>
              </a:lnSpc>
              <a:defRPr sz="4500" b="1" baseline="0"/>
            </a:lvl1pPr>
          </a:lstStyle>
          <a:p>
            <a:r>
              <a:rPr lang="en-US" dirty="0"/>
              <a:t>Section intro slide with no subtitle. Text is top justified to nestle under optional section number.</a:t>
            </a:r>
          </a:p>
        </p:txBody>
      </p:sp>
      <p:sp>
        <p:nvSpPr>
          <p:cNvPr id="18" name="Slide Number Placeholder 5"/>
          <p:cNvSpPr>
            <a:spLocks noGrp="1"/>
          </p:cNvSpPr>
          <p:nvPr>
            <p:ph type="sldNum" sz="quarter" idx="12"/>
          </p:nvPr>
        </p:nvSpPr>
        <p:spPr>
          <a:xfrm>
            <a:off x="353399" y="6377933"/>
            <a:ext cx="407125" cy="292885"/>
          </a:xfrm>
        </p:spPr>
        <p:txBody>
          <a:bodyPr anchor="ctr" anchorCtr="1"/>
          <a:lstStyle>
            <a:lvl1pPr algn="l">
              <a:defRPr sz="1300" b="1">
                <a:solidFill>
                  <a:schemeClr val="bg1"/>
                </a:solidFill>
                <a:latin typeface="Trebuchet MS" charset="0"/>
                <a:ea typeface="Trebuchet MS" charset="0"/>
                <a:cs typeface="Trebuchet MS" charset="0"/>
              </a:defRPr>
            </a:lvl1pPr>
          </a:lstStyle>
          <a:p>
            <a:fld id="{EB5F17B8-507F-E644-928E-C5CCEC3C812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40908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Content Slide - Angle Cut Imag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4862" y="337171"/>
            <a:ext cx="2251081" cy="500865"/>
          </a:xfrm>
          <a:prstGeom prst="rect">
            <a:avLst/>
          </a:prstGeom>
        </p:spPr>
      </p:pic>
      <p:sp>
        <p:nvSpPr>
          <p:cNvPr id="11" name="Slide Number Placeholder 5"/>
          <p:cNvSpPr txBox="1">
            <a:spLocks/>
          </p:cNvSpPr>
          <p:nvPr userDrawn="1"/>
        </p:nvSpPr>
        <p:spPr>
          <a:xfrm>
            <a:off x="361147" y="6439926"/>
            <a:ext cx="407125" cy="292885"/>
          </a:xfrm>
          <a:prstGeom prst="rect">
            <a:avLst/>
          </a:prstGeom>
        </p:spPr>
        <p:txBody>
          <a:bodyPr vert="horz" lIns="91440" tIns="45720" rIns="91440" bIns="45720" rtlCol="0" anchor="ctr" anchorCtr="1"/>
          <a:lstStyle>
            <a:defPPr>
              <a:defRPr lang="en-US"/>
            </a:defPPr>
            <a:lvl1pPr marL="0" algn="l" defTabSz="914400" rtl="0" eaLnBrk="1" latinLnBrk="0" hangingPunct="1">
              <a:defRPr sz="1300" b="1" kern="1200">
                <a:solidFill>
                  <a:schemeClr val="bg1"/>
                </a:solidFill>
                <a:latin typeface="Trebuchet MS" charset="0"/>
                <a:ea typeface="Trebuchet MS" charset="0"/>
                <a:cs typeface="Trebuchet M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5F17B8-507F-E644-928E-C5CCEC3C812F}" type="slidenum">
              <a:rPr lang="en-US" smtClean="0">
                <a:solidFill>
                  <a:srgbClr val="FFFFFF"/>
                </a:solidFill>
              </a:rPr>
              <a:pPr/>
              <a:t>‹#›</a:t>
            </a:fld>
            <a:endParaRPr lang="en-US" dirty="0">
              <a:solidFill>
                <a:srgbClr val="FFFFFF"/>
              </a:solidFill>
            </a:endParaRPr>
          </a:p>
        </p:txBody>
      </p:sp>
      <p:sp>
        <p:nvSpPr>
          <p:cNvPr id="2" name="Title 1"/>
          <p:cNvSpPr>
            <a:spLocks noGrp="1"/>
          </p:cNvSpPr>
          <p:nvPr>
            <p:ph type="title" hasCustomPrompt="1"/>
          </p:nvPr>
        </p:nvSpPr>
        <p:spPr>
          <a:xfrm>
            <a:off x="838200" y="365125"/>
            <a:ext cx="7025641" cy="1325563"/>
          </a:xfrm>
          <a:ln>
            <a:noFill/>
          </a:ln>
        </p:spPr>
        <p:txBody>
          <a:bodyPr/>
          <a:lstStyle>
            <a:lvl1pPr>
              <a:defRPr baseline="0"/>
            </a:lvl1pPr>
          </a:lstStyle>
          <a:p>
            <a:r>
              <a:rPr lang="en-US" dirty="0"/>
              <a:t>Content Slide w/angle cut photo on right side of page</a:t>
            </a:r>
          </a:p>
        </p:txBody>
      </p:sp>
      <p:sp>
        <p:nvSpPr>
          <p:cNvPr id="3" name="Content Placeholder 2"/>
          <p:cNvSpPr>
            <a:spLocks noGrp="1"/>
          </p:cNvSpPr>
          <p:nvPr>
            <p:ph idx="1" hasCustomPrompt="1"/>
          </p:nvPr>
        </p:nvSpPr>
        <p:spPr>
          <a:xfrm>
            <a:off x="838201" y="1825625"/>
            <a:ext cx="7025640" cy="4351338"/>
          </a:xfrm>
          <a:ln>
            <a:noFill/>
          </a:ln>
        </p:spPr>
        <p:txBody>
          <a:bodyPr/>
          <a:lstStyle>
            <a:lvl1pPr>
              <a:defRPr baseline="0"/>
            </a:lvl1pPr>
            <a:lvl2pPr>
              <a:defRPr baseline="0"/>
            </a:lvl2pPr>
            <a:lvl3pPr>
              <a:defRPr baseline="0"/>
            </a:lvl3pPr>
            <a:lvl4pPr>
              <a:defRPr baseline="0"/>
            </a:lvl4pPr>
          </a:lstStyle>
          <a:p>
            <a:pPr lvl="0"/>
            <a:r>
              <a:rPr lang="en-US" dirty="0"/>
              <a:t>This is the Level 1 content style, used for primary slide text.</a:t>
            </a:r>
          </a:p>
          <a:p>
            <a:pPr lvl="1"/>
            <a:r>
              <a:rPr lang="en-US" dirty="0"/>
              <a:t>Level 2 content is bulleted, using the same color as level 1 content.</a:t>
            </a:r>
          </a:p>
          <a:p>
            <a:pPr lvl="2"/>
            <a:r>
              <a:rPr lang="en-US" dirty="0"/>
              <a:t>Level 3 content, which can be used if more detail is needed under level 2 content.</a:t>
            </a:r>
          </a:p>
          <a:p>
            <a:pPr lvl="3"/>
            <a:r>
              <a:rPr lang="en-US" dirty="0"/>
              <a:t>Level 4 content, which can be used if more detail in needed under level 3 content. Use level 4 sparingly and keep content concise.</a:t>
            </a:r>
          </a:p>
        </p:txBody>
      </p:sp>
    </p:spTree>
    <p:extLst>
      <p:ext uri="{BB962C8B-B14F-4D97-AF65-F5344CB8AC3E}">
        <p14:creationId xmlns:p14="http://schemas.microsoft.com/office/powerpoint/2010/main" val="13253789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Content Slide - Small Image with Quote Area">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Slide Number Placeholder 5"/>
          <p:cNvSpPr txBox="1">
            <a:spLocks/>
          </p:cNvSpPr>
          <p:nvPr userDrawn="1"/>
        </p:nvSpPr>
        <p:spPr>
          <a:xfrm>
            <a:off x="361147" y="6369199"/>
            <a:ext cx="407125" cy="292885"/>
          </a:xfrm>
          <a:prstGeom prst="rect">
            <a:avLst/>
          </a:prstGeom>
        </p:spPr>
        <p:txBody>
          <a:bodyPr vert="horz" lIns="91440" tIns="45720" rIns="91440" bIns="45720" rtlCol="0" anchor="ctr" anchorCtr="1"/>
          <a:lstStyle>
            <a:defPPr>
              <a:defRPr lang="en-US"/>
            </a:defPPr>
            <a:lvl1pPr marL="0" algn="l" defTabSz="914400" rtl="0" eaLnBrk="1" latinLnBrk="0" hangingPunct="1">
              <a:defRPr sz="1300" b="1" kern="1200">
                <a:solidFill>
                  <a:schemeClr val="bg1"/>
                </a:solidFill>
                <a:latin typeface="Trebuchet MS" charset="0"/>
                <a:ea typeface="Trebuchet MS" charset="0"/>
                <a:cs typeface="Trebuchet M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5F17B8-507F-E644-928E-C5CCEC3C812F}" type="slidenum">
              <a:rPr lang="en-US" smtClean="0">
                <a:solidFill>
                  <a:srgbClr val="FFFFFF"/>
                </a:solidFill>
              </a:rPr>
              <a:pPr/>
              <a:t>‹#›</a:t>
            </a:fld>
            <a:endParaRPr lang="en-US" dirty="0">
              <a:solidFill>
                <a:srgbClr val="FFFFFF"/>
              </a:solidFill>
            </a:endParaRPr>
          </a:p>
        </p:txBody>
      </p:sp>
      <p:sp>
        <p:nvSpPr>
          <p:cNvPr id="2" name="Title 1"/>
          <p:cNvSpPr>
            <a:spLocks noGrp="1"/>
          </p:cNvSpPr>
          <p:nvPr>
            <p:ph type="title" hasCustomPrompt="1"/>
          </p:nvPr>
        </p:nvSpPr>
        <p:spPr>
          <a:xfrm>
            <a:off x="4720936" y="1175207"/>
            <a:ext cx="6905007" cy="1325563"/>
          </a:xfrm>
          <a:ln>
            <a:noFill/>
          </a:ln>
        </p:spPr>
        <p:txBody>
          <a:bodyPr/>
          <a:lstStyle>
            <a:lvl1pPr>
              <a:defRPr baseline="0"/>
            </a:lvl1pPr>
          </a:lstStyle>
          <a:p>
            <a:r>
              <a:rPr lang="en-US" dirty="0"/>
              <a:t>Content Slide with small photo and pull quote area.</a:t>
            </a:r>
          </a:p>
        </p:txBody>
      </p:sp>
      <p:sp>
        <p:nvSpPr>
          <p:cNvPr id="3" name="Content Placeholder 2"/>
          <p:cNvSpPr>
            <a:spLocks noGrp="1"/>
          </p:cNvSpPr>
          <p:nvPr>
            <p:ph idx="1" hasCustomPrompt="1"/>
          </p:nvPr>
        </p:nvSpPr>
        <p:spPr>
          <a:xfrm>
            <a:off x="4720937" y="2635707"/>
            <a:ext cx="6905006" cy="3811968"/>
          </a:xfrm>
          <a:ln>
            <a:noFill/>
          </a:ln>
        </p:spPr>
        <p:txBody>
          <a:bodyPr/>
          <a:lstStyle>
            <a:lvl1pPr>
              <a:defRPr baseline="0"/>
            </a:lvl1pPr>
            <a:lvl2pPr>
              <a:defRPr baseline="0"/>
            </a:lvl2pPr>
            <a:lvl3pPr>
              <a:defRPr baseline="0"/>
            </a:lvl3pPr>
            <a:lvl4pPr>
              <a:defRPr baseline="0"/>
            </a:lvl4pPr>
          </a:lstStyle>
          <a:p>
            <a:pPr lvl="0"/>
            <a:r>
              <a:rPr lang="en-US" dirty="0"/>
              <a:t>This is the Level 1 content style, used for primary slide text.</a:t>
            </a:r>
          </a:p>
          <a:p>
            <a:pPr lvl="1"/>
            <a:r>
              <a:rPr lang="en-US" dirty="0"/>
              <a:t>Level 2 content is bulleted, using the same color as level 1 content.</a:t>
            </a:r>
          </a:p>
          <a:p>
            <a:pPr lvl="2"/>
            <a:r>
              <a:rPr lang="en-US" dirty="0"/>
              <a:t>Level 3 content, which can be used if more detail is needed under level 2 content.</a:t>
            </a:r>
          </a:p>
          <a:p>
            <a:pPr lvl="3"/>
            <a:r>
              <a:rPr lang="en-US" dirty="0"/>
              <a:t>Level 4 content, which can be used if more detail in needed under level 3 content. Use level 4 sparingly and keep content concise.</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32197" y="265489"/>
            <a:ext cx="1993746" cy="443608"/>
          </a:xfrm>
          <a:prstGeom prst="rect">
            <a:avLst/>
          </a:prstGeom>
        </p:spPr>
      </p:pic>
    </p:spTree>
    <p:extLst>
      <p:ext uri="{BB962C8B-B14F-4D97-AF65-F5344CB8AC3E}">
        <p14:creationId xmlns:p14="http://schemas.microsoft.com/office/powerpoint/2010/main" val="19459970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Content Slade - BAS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12183" y="934935"/>
            <a:ext cx="11013759" cy="1186993"/>
          </a:xfrm>
          <a:ln>
            <a:noFill/>
          </a:ln>
        </p:spPr>
        <p:txBody>
          <a:bodyPr/>
          <a:lstStyle>
            <a:lvl1pPr>
              <a:defRPr baseline="0"/>
            </a:lvl1pPr>
          </a:lstStyle>
          <a:p>
            <a:r>
              <a:rPr lang="en-US" dirty="0"/>
              <a:t>Content Slide with ample space for text and other content.</a:t>
            </a:r>
          </a:p>
        </p:txBody>
      </p:sp>
      <p:sp>
        <p:nvSpPr>
          <p:cNvPr id="3" name="Content Placeholder 2"/>
          <p:cNvSpPr>
            <a:spLocks noGrp="1"/>
          </p:cNvSpPr>
          <p:nvPr>
            <p:ph idx="1" hasCustomPrompt="1"/>
          </p:nvPr>
        </p:nvSpPr>
        <p:spPr>
          <a:xfrm>
            <a:off x="612183" y="2280499"/>
            <a:ext cx="11013759" cy="3896463"/>
          </a:xfrm>
          <a:ln>
            <a:noFill/>
          </a:ln>
        </p:spPr>
        <p:txBody>
          <a:bodyPr/>
          <a:lstStyle/>
          <a:p>
            <a:pPr lvl="0"/>
            <a:r>
              <a:rPr lang="en-US" dirty="0"/>
              <a:t>This is the Level 1 content style, used for primary slide text.</a:t>
            </a:r>
          </a:p>
          <a:p>
            <a:pPr lvl="1"/>
            <a:r>
              <a:rPr lang="en-US" dirty="0"/>
              <a:t>Level 2 content is bulleted, using the same color as level 1 content.</a:t>
            </a:r>
          </a:p>
          <a:p>
            <a:pPr lvl="2"/>
            <a:r>
              <a:rPr lang="en-US" dirty="0"/>
              <a:t>Level 3 content, which can be used if more detail is needed under level 2 content.</a:t>
            </a:r>
          </a:p>
          <a:p>
            <a:pPr lvl="3"/>
            <a:r>
              <a:rPr lang="en-US" dirty="0"/>
              <a:t>Level 4 content, which can be used if more detail in needed under level 3 content. Use level 4 sparingly and keep content concise.</a:t>
            </a:r>
          </a:p>
        </p:txBody>
      </p:sp>
      <p:sp>
        <p:nvSpPr>
          <p:cNvPr id="8" name="Slide Number Placeholder 5"/>
          <p:cNvSpPr txBox="1">
            <a:spLocks/>
          </p:cNvSpPr>
          <p:nvPr userDrawn="1"/>
        </p:nvSpPr>
        <p:spPr>
          <a:xfrm>
            <a:off x="361147" y="6432178"/>
            <a:ext cx="407125" cy="292885"/>
          </a:xfrm>
          <a:prstGeom prst="rect">
            <a:avLst/>
          </a:prstGeom>
        </p:spPr>
        <p:txBody>
          <a:bodyPr vert="horz" lIns="91440" tIns="45720" rIns="91440" bIns="45720" rtlCol="0" anchor="ctr" anchorCtr="1"/>
          <a:lstStyle>
            <a:defPPr>
              <a:defRPr lang="en-US"/>
            </a:defPPr>
            <a:lvl1pPr marL="0" algn="l" defTabSz="914400" rtl="0" eaLnBrk="1" latinLnBrk="0" hangingPunct="1">
              <a:defRPr sz="1300" b="1" kern="1200">
                <a:solidFill>
                  <a:schemeClr val="bg1"/>
                </a:solidFill>
                <a:latin typeface="Trebuchet MS" charset="0"/>
                <a:ea typeface="Trebuchet MS" charset="0"/>
                <a:cs typeface="Trebuchet M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5F17B8-507F-E644-928E-C5CCEC3C812F}" type="slidenum">
              <a:rPr lang="en-US" smtClean="0">
                <a:solidFill>
                  <a:srgbClr val="FFFFFF"/>
                </a:solidFill>
              </a:rPr>
              <a:pPr/>
              <a:t>‹#›</a:t>
            </a:fld>
            <a:endParaRPr lang="en-US" dirty="0">
              <a:solidFill>
                <a:srgbClr val="FFFFFF"/>
              </a:solidFill>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32197" y="265489"/>
            <a:ext cx="1993746" cy="443608"/>
          </a:xfrm>
          <a:prstGeom prst="rect">
            <a:avLst/>
          </a:prstGeom>
        </p:spPr>
      </p:pic>
    </p:spTree>
    <p:extLst>
      <p:ext uri="{BB962C8B-B14F-4D97-AF65-F5344CB8AC3E}">
        <p14:creationId xmlns:p14="http://schemas.microsoft.com/office/powerpoint/2010/main" val="22245407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Content Slide - w/ Asset Space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12183" y="934935"/>
            <a:ext cx="11013759" cy="1186993"/>
          </a:xfrm>
          <a:ln>
            <a:noFill/>
          </a:ln>
        </p:spPr>
        <p:txBody>
          <a:bodyPr tIns="0" bIns="0" anchor="b" anchorCtr="0"/>
          <a:lstStyle>
            <a:lvl1pPr fontAlgn="b">
              <a:defRPr baseline="0"/>
            </a:lvl1pPr>
          </a:lstStyle>
          <a:p>
            <a:r>
              <a:rPr lang="en-US" dirty="0"/>
              <a:t>Content Slide with space for text and other content.</a:t>
            </a:r>
          </a:p>
        </p:txBody>
      </p:sp>
      <p:sp>
        <p:nvSpPr>
          <p:cNvPr id="3" name="Content Placeholder 2"/>
          <p:cNvSpPr>
            <a:spLocks noGrp="1"/>
          </p:cNvSpPr>
          <p:nvPr>
            <p:ph idx="1" hasCustomPrompt="1"/>
          </p:nvPr>
        </p:nvSpPr>
        <p:spPr>
          <a:xfrm>
            <a:off x="612182" y="2357989"/>
            <a:ext cx="6904495" cy="3896463"/>
          </a:xfrm>
          <a:ln>
            <a:noFill/>
          </a:ln>
        </p:spPr>
        <p:txBody>
          <a:bodyPr/>
          <a:lstStyle>
            <a:lvl2pPr>
              <a:defRPr b="0"/>
            </a:lvl2pPr>
            <a:lvl3pPr marL="1143000" marR="0" indent="-228600" algn="l" defTabSz="914400" rtl="0" eaLnBrk="1" fontAlgn="auto" latinLnBrk="0" hangingPunct="1">
              <a:lnSpc>
                <a:spcPct val="90000"/>
              </a:lnSpc>
              <a:spcBef>
                <a:spcPts val="1100"/>
              </a:spcBef>
              <a:spcAft>
                <a:spcPts val="0"/>
              </a:spcAft>
              <a:buClrTx/>
              <a:buSzTx/>
              <a:buFont typeface="Meiryo-Bold" charset="-128"/>
              <a:buChar char="►"/>
              <a:tabLst/>
              <a:defRPr/>
            </a:lvl3pPr>
          </a:lstStyle>
          <a:p>
            <a:pPr lvl="0"/>
            <a:r>
              <a:rPr lang="en-US" dirty="0"/>
              <a:t>This is the Level 1 content style, used for primary slide text.</a:t>
            </a:r>
          </a:p>
          <a:p>
            <a:pPr lvl="1"/>
            <a:r>
              <a:rPr lang="en-US" dirty="0"/>
              <a:t>Level 2 content is bulleted, using the same color as level 1 content.</a:t>
            </a:r>
          </a:p>
          <a:p>
            <a:pPr lvl="2"/>
            <a:r>
              <a:rPr lang="en-US" dirty="0"/>
              <a:t>Level 3 content, which can be used if more detail is needed under level 2 content.</a:t>
            </a:r>
          </a:p>
          <a:p>
            <a:pPr lvl="3"/>
            <a:r>
              <a:rPr lang="en-US" dirty="0"/>
              <a:t>Level 4 content, which can be used if more detail in needed under level 3 content. Use level 4 sparingly and keep content concise.</a:t>
            </a:r>
          </a:p>
        </p:txBody>
      </p:sp>
      <p:sp>
        <p:nvSpPr>
          <p:cNvPr id="8" name="Slide Number Placeholder 5"/>
          <p:cNvSpPr txBox="1">
            <a:spLocks/>
          </p:cNvSpPr>
          <p:nvPr userDrawn="1"/>
        </p:nvSpPr>
        <p:spPr>
          <a:xfrm>
            <a:off x="362124" y="6433030"/>
            <a:ext cx="407125" cy="292885"/>
          </a:xfrm>
          <a:prstGeom prst="rect">
            <a:avLst/>
          </a:prstGeom>
        </p:spPr>
        <p:txBody>
          <a:bodyPr vert="horz" lIns="91440" tIns="45720" rIns="91440" bIns="45720" rtlCol="0" anchor="ctr" anchorCtr="1"/>
          <a:lstStyle>
            <a:defPPr>
              <a:defRPr lang="en-US"/>
            </a:defPPr>
            <a:lvl1pPr marL="0" algn="l" defTabSz="914400" rtl="0" eaLnBrk="1" latinLnBrk="0" hangingPunct="1">
              <a:defRPr sz="1300" b="1" kern="1200">
                <a:solidFill>
                  <a:schemeClr val="bg1"/>
                </a:solidFill>
                <a:latin typeface="Trebuchet MS" charset="0"/>
                <a:ea typeface="Trebuchet MS" charset="0"/>
                <a:cs typeface="Trebuchet M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5F17B8-507F-E644-928E-C5CCEC3C812F}" type="slidenum">
              <a:rPr lang="en-US" smtClean="0">
                <a:solidFill>
                  <a:srgbClr val="FFFFFF"/>
                </a:solidFill>
              </a:rPr>
              <a:pPr/>
              <a:t>‹#›</a:t>
            </a:fld>
            <a:endParaRPr lang="en-US" dirty="0">
              <a:solidFill>
                <a:srgbClr val="FFFFFF"/>
              </a:solidFill>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32197" y="265489"/>
            <a:ext cx="1993746" cy="443608"/>
          </a:xfrm>
          <a:prstGeom prst="rect">
            <a:avLst/>
          </a:prstGeom>
        </p:spPr>
      </p:pic>
    </p:spTree>
    <p:extLst>
      <p:ext uri="{BB962C8B-B14F-4D97-AF65-F5344CB8AC3E}">
        <p14:creationId xmlns:p14="http://schemas.microsoft.com/office/powerpoint/2010/main" val="42933526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Content Slide - Split Layout">
    <p:spTree>
      <p:nvGrpSpPr>
        <p:cNvPr id="1" name=""/>
        <p:cNvGrpSpPr/>
        <p:nvPr/>
      </p:nvGrpSpPr>
      <p:grpSpPr>
        <a:xfrm>
          <a:off x="0" y="0"/>
          <a:ext cx="0" cy="0"/>
          <a:chOff x="0" y="0"/>
          <a:chExt cx="0" cy="0"/>
        </a:xfrm>
      </p:grpSpPr>
      <p:sp>
        <p:nvSpPr>
          <p:cNvPr id="10" name="Slide Number Placeholder 5"/>
          <p:cNvSpPr txBox="1">
            <a:spLocks/>
          </p:cNvSpPr>
          <p:nvPr userDrawn="1"/>
        </p:nvSpPr>
        <p:spPr>
          <a:xfrm>
            <a:off x="361146" y="6432178"/>
            <a:ext cx="407125" cy="292885"/>
          </a:xfrm>
          <a:prstGeom prst="rect">
            <a:avLst/>
          </a:prstGeom>
        </p:spPr>
        <p:txBody>
          <a:bodyPr vert="horz" lIns="91440" tIns="45720" rIns="91440" bIns="45720" rtlCol="0" anchor="ctr" anchorCtr="1"/>
          <a:lstStyle>
            <a:defPPr>
              <a:defRPr lang="en-US"/>
            </a:defPPr>
            <a:lvl1pPr marL="0" algn="l" defTabSz="914400" rtl="0" eaLnBrk="1" latinLnBrk="0" hangingPunct="1">
              <a:defRPr sz="1300" b="1" kern="1200">
                <a:solidFill>
                  <a:schemeClr val="bg1"/>
                </a:solidFill>
                <a:latin typeface="Trebuchet MS" charset="0"/>
                <a:ea typeface="Trebuchet MS" charset="0"/>
                <a:cs typeface="Trebuchet M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5F17B8-507F-E644-928E-C5CCEC3C812F}" type="slidenum">
              <a:rPr lang="en-US" smtClean="0">
                <a:solidFill>
                  <a:srgbClr val="FFFFFF"/>
                </a:solidFill>
              </a:rPr>
              <a:pPr/>
              <a:t>‹#›</a:t>
            </a:fld>
            <a:endParaRPr lang="en-US" dirty="0">
              <a:solidFill>
                <a:srgbClr val="FFFFFF"/>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197" y="265489"/>
            <a:ext cx="1993746" cy="443608"/>
          </a:xfrm>
          <a:prstGeom prst="rect">
            <a:avLst/>
          </a:prstGeom>
        </p:spPr>
      </p:pic>
      <p:sp>
        <p:nvSpPr>
          <p:cNvPr id="2" name="Title 1"/>
          <p:cNvSpPr>
            <a:spLocks noGrp="1"/>
          </p:cNvSpPr>
          <p:nvPr>
            <p:ph type="title" hasCustomPrompt="1"/>
          </p:nvPr>
        </p:nvSpPr>
        <p:spPr>
          <a:xfrm>
            <a:off x="596685" y="810992"/>
            <a:ext cx="11029258" cy="1325563"/>
          </a:xfrm>
          <a:ln>
            <a:noFill/>
          </a:ln>
        </p:spPr>
        <p:txBody>
          <a:bodyPr bIns="0" anchor="b" anchorCtr="0"/>
          <a:lstStyle>
            <a:lvl1pPr>
              <a:defRPr baseline="0"/>
            </a:lvl1pPr>
          </a:lstStyle>
          <a:p>
            <a:r>
              <a:rPr lang="en-US" dirty="0"/>
              <a:t>Content Slide with split column layout for varied content layout.</a:t>
            </a:r>
          </a:p>
        </p:txBody>
      </p:sp>
      <p:sp>
        <p:nvSpPr>
          <p:cNvPr id="3" name="Content Placeholder 2"/>
          <p:cNvSpPr>
            <a:spLocks noGrp="1"/>
          </p:cNvSpPr>
          <p:nvPr>
            <p:ph sz="half" idx="1" hasCustomPrompt="1"/>
          </p:nvPr>
        </p:nvSpPr>
        <p:spPr>
          <a:xfrm>
            <a:off x="596685" y="2393433"/>
            <a:ext cx="5331417" cy="3783529"/>
          </a:xfrm>
          <a:ln>
            <a:noFill/>
          </a:ln>
        </p:spPr>
        <p:txBody>
          <a:bodyPr/>
          <a:lstStyle/>
          <a:p>
            <a:pPr lvl="0"/>
            <a:r>
              <a:rPr lang="en-US" dirty="0"/>
              <a:t>This is the Level 1 content style. These boxes can also be populated with charts, graphics, etc.</a:t>
            </a:r>
          </a:p>
          <a:p>
            <a:pPr lvl="1"/>
            <a:r>
              <a:rPr lang="en-US" dirty="0"/>
              <a:t>Level 2 content is bulleted, using the same color as level 1 content.</a:t>
            </a:r>
          </a:p>
          <a:p>
            <a:pPr lvl="2"/>
            <a:r>
              <a:rPr lang="en-US" dirty="0"/>
              <a:t>Level 3 content, which can be used if more detail is needed under level 2 content.</a:t>
            </a:r>
          </a:p>
        </p:txBody>
      </p:sp>
      <p:sp>
        <p:nvSpPr>
          <p:cNvPr id="4" name="Content Placeholder 3"/>
          <p:cNvSpPr>
            <a:spLocks noGrp="1"/>
          </p:cNvSpPr>
          <p:nvPr>
            <p:ph sz="half" idx="2" hasCustomPrompt="1"/>
          </p:nvPr>
        </p:nvSpPr>
        <p:spPr>
          <a:xfrm>
            <a:off x="6230318" y="2393433"/>
            <a:ext cx="5395625" cy="3783529"/>
          </a:xfrm>
          <a:ln>
            <a:noFill/>
          </a:ln>
        </p:spPr>
        <p:txBody>
          <a:bodyPr/>
          <a:lstStyle>
            <a:lvl1pPr>
              <a:defRPr baseline="0"/>
            </a:lvl1pPr>
          </a:lstStyle>
          <a:p>
            <a:pPr lvl="0"/>
            <a:r>
              <a:rPr lang="en-US" dirty="0"/>
              <a:t>This is the Level 1 content style. These boxes can also be populated with charts, graphics, etc.</a:t>
            </a:r>
          </a:p>
          <a:p>
            <a:pPr lvl="1"/>
            <a:r>
              <a:rPr lang="en-US" dirty="0"/>
              <a:t>Level 2 content is bulleted, using the same color as level 1 content.</a:t>
            </a:r>
          </a:p>
          <a:p>
            <a:pPr lvl="2"/>
            <a:r>
              <a:rPr lang="en-US" dirty="0"/>
              <a:t>Level 3 content, which can be used if more detail is needed under level 2 content.</a:t>
            </a:r>
          </a:p>
        </p:txBody>
      </p:sp>
      <p:sp>
        <p:nvSpPr>
          <p:cNvPr id="5" name="TextBox 4"/>
          <p:cNvSpPr txBox="1"/>
          <p:nvPr userDrawn="1"/>
        </p:nvSpPr>
        <p:spPr>
          <a:xfrm>
            <a:off x="139485" y="6400800"/>
            <a:ext cx="914400" cy="914400"/>
          </a:xfrm>
          <a:prstGeom prst="rect">
            <a:avLst/>
          </a:prstGeom>
        </p:spPr>
        <p:txBody>
          <a:bodyPr vert="horz" wrap="none" lIns="91440" tIns="45720" rIns="91440" bIns="45720" rtlCol="0">
            <a:normAutofit/>
          </a:bodyPr>
          <a:lstStyle/>
          <a:p>
            <a:endParaRPr lang="en-US" dirty="0">
              <a:solidFill>
                <a:srgbClr val="405461"/>
              </a:solidFill>
            </a:endParaRPr>
          </a:p>
        </p:txBody>
      </p:sp>
    </p:spTree>
    <p:extLst>
      <p:ext uri="{BB962C8B-B14F-4D97-AF65-F5344CB8AC3E}">
        <p14:creationId xmlns:p14="http://schemas.microsoft.com/office/powerpoint/2010/main" val="101284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76400"/>
            <a:ext cx="53848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76400"/>
            <a:ext cx="5384800" cy="42672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fld id="{AFFA6A75-FD50-42A5-A36C-920B81DC1485}" type="datetime1">
              <a:rPr lang="en-US">
                <a:solidFill>
                  <a:srgbClr val="000000"/>
                </a:solidFill>
              </a:rPr>
              <a:pPr>
                <a:defRPr/>
              </a:pPr>
              <a:t>10/31/19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Center for Performance Assessment © 2006</a:t>
            </a:r>
          </a:p>
        </p:txBody>
      </p:sp>
      <p:sp>
        <p:nvSpPr>
          <p:cNvPr id="7" name="Rectangle 6"/>
          <p:cNvSpPr>
            <a:spLocks noGrp="1" noChangeArrowheads="1"/>
          </p:cNvSpPr>
          <p:nvPr>
            <p:ph type="sldNum" sz="quarter" idx="12"/>
          </p:nvPr>
        </p:nvSpPr>
        <p:spPr>
          <a:ln/>
        </p:spPr>
        <p:txBody>
          <a:bodyPr/>
          <a:lstStyle>
            <a:lvl1pPr>
              <a:defRPr/>
            </a:lvl1pPr>
          </a:lstStyle>
          <a:p>
            <a:fld id="{5060466D-A30E-4843-95BC-D890A8D4DE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434653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Content Slide - Split Content w/ Intro Space">
    <p:spTree>
      <p:nvGrpSpPr>
        <p:cNvPr id="1" name=""/>
        <p:cNvGrpSpPr/>
        <p:nvPr/>
      </p:nvGrpSpPr>
      <p:grpSpPr>
        <a:xfrm>
          <a:off x="0" y="0"/>
          <a:ext cx="0" cy="0"/>
          <a:chOff x="0" y="0"/>
          <a:chExt cx="0" cy="0"/>
        </a:xfrm>
      </p:grpSpPr>
      <p:sp>
        <p:nvSpPr>
          <p:cNvPr id="10" name="Slide Number Placeholder 5"/>
          <p:cNvSpPr txBox="1">
            <a:spLocks/>
          </p:cNvSpPr>
          <p:nvPr userDrawn="1"/>
        </p:nvSpPr>
        <p:spPr>
          <a:xfrm>
            <a:off x="362126" y="6432177"/>
            <a:ext cx="407125" cy="292885"/>
          </a:xfrm>
          <a:prstGeom prst="rect">
            <a:avLst/>
          </a:prstGeom>
        </p:spPr>
        <p:txBody>
          <a:bodyPr vert="horz" lIns="91440" tIns="45720" rIns="91440" bIns="45720" rtlCol="0" anchor="ctr" anchorCtr="1"/>
          <a:lstStyle>
            <a:defPPr>
              <a:defRPr lang="en-US"/>
            </a:defPPr>
            <a:lvl1pPr marL="0" algn="l" defTabSz="914400" rtl="0" eaLnBrk="1" latinLnBrk="0" hangingPunct="1">
              <a:defRPr sz="1300" b="1" kern="1200">
                <a:solidFill>
                  <a:schemeClr val="bg1"/>
                </a:solidFill>
                <a:latin typeface="Trebuchet MS" charset="0"/>
                <a:ea typeface="Trebuchet MS" charset="0"/>
                <a:cs typeface="Trebuchet M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5F17B8-507F-E644-928E-C5CCEC3C812F}" type="slidenum">
              <a:rPr lang="en-US" smtClean="0">
                <a:solidFill>
                  <a:srgbClr val="FFFFFF"/>
                </a:solidFill>
              </a:rPr>
              <a:pPr/>
              <a:t>‹#›</a:t>
            </a:fld>
            <a:endParaRPr lang="en-US" dirty="0">
              <a:solidFill>
                <a:srgbClr val="FFFFFF"/>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197" y="265489"/>
            <a:ext cx="1993746" cy="443608"/>
          </a:xfrm>
          <a:prstGeom prst="rect">
            <a:avLst/>
          </a:prstGeom>
        </p:spPr>
      </p:pic>
      <p:sp>
        <p:nvSpPr>
          <p:cNvPr id="2" name="Title 1"/>
          <p:cNvSpPr>
            <a:spLocks noGrp="1"/>
          </p:cNvSpPr>
          <p:nvPr>
            <p:ph type="title" hasCustomPrompt="1"/>
          </p:nvPr>
        </p:nvSpPr>
        <p:spPr>
          <a:xfrm>
            <a:off x="596685" y="810992"/>
            <a:ext cx="11029258" cy="1325563"/>
          </a:xfrm>
          <a:ln>
            <a:noFill/>
          </a:ln>
        </p:spPr>
        <p:txBody>
          <a:bodyPr bIns="0" anchor="b" anchorCtr="0"/>
          <a:lstStyle>
            <a:lvl1pPr>
              <a:defRPr baseline="0"/>
            </a:lvl1pPr>
          </a:lstStyle>
          <a:p>
            <a:r>
              <a:rPr lang="en-US" dirty="0"/>
              <a:t>Content Slide with split column layout with intro paragraph.</a:t>
            </a:r>
          </a:p>
        </p:txBody>
      </p:sp>
      <p:sp>
        <p:nvSpPr>
          <p:cNvPr id="3" name="Content Placeholder 2"/>
          <p:cNvSpPr>
            <a:spLocks noGrp="1"/>
          </p:cNvSpPr>
          <p:nvPr>
            <p:ph sz="half" idx="1" hasCustomPrompt="1"/>
          </p:nvPr>
        </p:nvSpPr>
        <p:spPr>
          <a:xfrm>
            <a:off x="596685" y="3378631"/>
            <a:ext cx="5401159" cy="2688955"/>
          </a:xfrm>
          <a:ln>
            <a:noFill/>
          </a:ln>
        </p:spPr>
        <p:txBody>
          <a:bodyPr/>
          <a:lstStyle>
            <a:lvl2pPr marL="457200">
              <a:defRPr/>
            </a:lvl2pPr>
          </a:lstStyle>
          <a:p>
            <a:pPr lvl="1"/>
            <a:r>
              <a:rPr lang="en-US" dirty="0"/>
              <a:t>Level 2 content is bulleted, using the same color as level 1 content.</a:t>
            </a:r>
          </a:p>
        </p:txBody>
      </p:sp>
      <p:sp>
        <p:nvSpPr>
          <p:cNvPr id="4" name="Content Placeholder 3"/>
          <p:cNvSpPr>
            <a:spLocks noGrp="1"/>
          </p:cNvSpPr>
          <p:nvPr>
            <p:ph sz="half" idx="2" hasCustomPrompt="1"/>
          </p:nvPr>
        </p:nvSpPr>
        <p:spPr>
          <a:xfrm>
            <a:off x="6137330" y="3378631"/>
            <a:ext cx="5488614" cy="2688955"/>
          </a:xfrm>
          <a:ln>
            <a:noFill/>
          </a:ln>
        </p:spPr>
        <p:txBody>
          <a:bodyPr/>
          <a:lstStyle>
            <a:lvl1pPr>
              <a:defRPr baseline="0"/>
            </a:lvl1pPr>
            <a:lvl2pPr marL="457200">
              <a:defRPr/>
            </a:lvl2pPr>
          </a:lstStyle>
          <a:p>
            <a:pPr lvl="1"/>
            <a:r>
              <a:rPr lang="en-US" dirty="0"/>
              <a:t>Level 2 content is bulleted, using the same color as level 1 content.</a:t>
            </a:r>
          </a:p>
        </p:txBody>
      </p:sp>
    </p:spTree>
    <p:extLst>
      <p:ext uri="{BB962C8B-B14F-4D97-AF65-F5344CB8AC3E}">
        <p14:creationId xmlns:p14="http://schemas.microsoft.com/office/powerpoint/2010/main" val="20510233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Content Slide - w/ Asset Spac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183" y="934935"/>
            <a:ext cx="11013759" cy="1186993"/>
          </a:xfrm>
          <a:ln>
            <a:noFill/>
          </a:ln>
        </p:spPr>
        <p:txBody>
          <a:bodyPr tIns="0" bIns="0" anchor="b" anchorCtr="0"/>
          <a:lstStyle>
            <a:lvl1pPr fontAlgn="b">
              <a:defRPr baseline="0"/>
            </a:lvl1pPr>
          </a:lstStyle>
          <a:p>
            <a:r>
              <a:rPr lang="en-US" dirty="0"/>
              <a:t>Content Slides will allow for the most text and content.</a:t>
            </a:r>
          </a:p>
        </p:txBody>
      </p:sp>
      <p:sp>
        <p:nvSpPr>
          <p:cNvPr id="3" name="Content Placeholder 2"/>
          <p:cNvSpPr>
            <a:spLocks noGrp="1"/>
          </p:cNvSpPr>
          <p:nvPr>
            <p:ph idx="1" hasCustomPrompt="1"/>
          </p:nvPr>
        </p:nvSpPr>
        <p:spPr>
          <a:xfrm>
            <a:off x="5628100" y="2357989"/>
            <a:ext cx="5997842" cy="3508119"/>
          </a:xfrm>
          <a:ln>
            <a:noFill/>
          </a:ln>
        </p:spPr>
        <p:txBody>
          <a:bodyPr/>
          <a:lstStyle>
            <a:lvl2pPr>
              <a:defRPr b="0"/>
            </a:lvl2pPr>
          </a:lstStyle>
          <a:p>
            <a:pPr lvl="0"/>
            <a:r>
              <a:rPr lang="en-US" dirty="0"/>
              <a:t>This is the Level 1 content style, used for primary slide text.</a:t>
            </a:r>
          </a:p>
          <a:p>
            <a:pPr lvl="1"/>
            <a:r>
              <a:rPr lang="en-US" dirty="0"/>
              <a:t>Level 2 content is bulleted, using the same color as level 1 content.</a:t>
            </a:r>
          </a:p>
          <a:p>
            <a:pPr lvl="2"/>
            <a:r>
              <a:rPr lang="en-US" dirty="0"/>
              <a:t>Level 3 content, which can be used if more detail is needed under level 2 content.</a:t>
            </a:r>
          </a:p>
          <a:p>
            <a:pPr lvl="3"/>
            <a:r>
              <a:rPr lang="en-US" dirty="0"/>
              <a:t>Level 4 content, which can be used if more detail in needed under level 3 content. Use level 4 sparingly and keep content concise.</a:t>
            </a:r>
          </a:p>
        </p:txBody>
      </p:sp>
      <p:sp>
        <p:nvSpPr>
          <p:cNvPr id="8" name="Slide Number Placeholder 5"/>
          <p:cNvSpPr txBox="1">
            <a:spLocks/>
          </p:cNvSpPr>
          <p:nvPr userDrawn="1"/>
        </p:nvSpPr>
        <p:spPr>
          <a:xfrm>
            <a:off x="362126" y="6432178"/>
            <a:ext cx="407125" cy="292885"/>
          </a:xfrm>
          <a:prstGeom prst="rect">
            <a:avLst/>
          </a:prstGeom>
        </p:spPr>
        <p:txBody>
          <a:bodyPr vert="horz" lIns="91440" tIns="45720" rIns="91440" bIns="45720" rtlCol="0" anchor="ctr" anchorCtr="1"/>
          <a:lstStyle>
            <a:defPPr>
              <a:defRPr lang="en-US"/>
            </a:defPPr>
            <a:lvl1pPr marL="0" algn="l" defTabSz="914400" rtl="0" eaLnBrk="1" latinLnBrk="0" hangingPunct="1">
              <a:defRPr sz="1300" b="1" kern="1200">
                <a:solidFill>
                  <a:schemeClr val="bg1"/>
                </a:solidFill>
                <a:latin typeface="Trebuchet MS" charset="0"/>
                <a:ea typeface="Trebuchet MS" charset="0"/>
                <a:cs typeface="Trebuchet M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5F17B8-507F-E644-928E-C5CCEC3C812F}" type="slidenum">
              <a:rPr lang="en-US" smtClean="0">
                <a:solidFill>
                  <a:srgbClr val="FFFFFF"/>
                </a:solidFill>
              </a:rPr>
              <a:pPr/>
              <a:t>‹#›</a:t>
            </a:fld>
            <a:endParaRPr lang="en-US" dirty="0">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197" y="265489"/>
            <a:ext cx="1993746" cy="443608"/>
          </a:xfrm>
          <a:prstGeom prst="rect">
            <a:avLst/>
          </a:prstGeom>
        </p:spPr>
      </p:pic>
    </p:spTree>
    <p:extLst>
      <p:ext uri="{BB962C8B-B14F-4D97-AF65-F5344CB8AC3E}">
        <p14:creationId xmlns:p14="http://schemas.microsoft.com/office/powerpoint/2010/main" val="34851053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Content Slide - Split Layout for Two Assets">
    <p:spTree>
      <p:nvGrpSpPr>
        <p:cNvPr id="1" name=""/>
        <p:cNvGrpSpPr/>
        <p:nvPr/>
      </p:nvGrpSpPr>
      <p:grpSpPr>
        <a:xfrm>
          <a:off x="0" y="0"/>
          <a:ext cx="0" cy="0"/>
          <a:chOff x="0" y="0"/>
          <a:chExt cx="0" cy="0"/>
        </a:xfrm>
      </p:grpSpPr>
      <p:sp>
        <p:nvSpPr>
          <p:cNvPr id="10" name="Slide Number Placeholder 5"/>
          <p:cNvSpPr txBox="1">
            <a:spLocks/>
          </p:cNvSpPr>
          <p:nvPr userDrawn="1"/>
        </p:nvSpPr>
        <p:spPr>
          <a:xfrm>
            <a:off x="361147" y="6432177"/>
            <a:ext cx="407125" cy="292885"/>
          </a:xfrm>
          <a:prstGeom prst="rect">
            <a:avLst/>
          </a:prstGeom>
        </p:spPr>
        <p:txBody>
          <a:bodyPr vert="horz" lIns="91440" tIns="45720" rIns="91440" bIns="45720" rtlCol="0" anchor="ctr" anchorCtr="1"/>
          <a:lstStyle>
            <a:defPPr>
              <a:defRPr lang="en-US"/>
            </a:defPPr>
            <a:lvl1pPr marL="0" algn="l" defTabSz="914400" rtl="0" eaLnBrk="1" latinLnBrk="0" hangingPunct="1">
              <a:defRPr sz="1300" b="1" kern="1200">
                <a:solidFill>
                  <a:schemeClr val="bg1"/>
                </a:solidFill>
                <a:latin typeface="Trebuchet MS" charset="0"/>
                <a:ea typeface="Trebuchet MS" charset="0"/>
                <a:cs typeface="Trebuchet M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5F17B8-507F-E644-928E-C5CCEC3C812F}" type="slidenum">
              <a:rPr lang="en-US" smtClean="0">
                <a:solidFill>
                  <a:srgbClr val="FFFFFF"/>
                </a:solidFill>
              </a:rPr>
              <a:pPr/>
              <a:t>‹#›</a:t>
            </a:fld>
            <a:endParaRPr lang="en-US" dirty="0">
              <a:solidFill>
                <a:srgbClr val="FFFFFF"/>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197" y="265489"/>
            <a:ext cx="1993746" cy="443608"/>
          </a:xfrm>
          <a:prstGeom prst="rect">
            <a:avLst/>
          </a:prstGeom>
        </p:spPr>
      </p:pic>
      <p:sp>
        <p:nvSpPr>
          <p:cNvPr id="2" name="Title 1"/>
          <p:cNvSpPr>
            <a:spLocks noGrp="1"/>
          </p:cNvSpPr>
          <p:nvPr>
            <p:ph type="title" hasCustomPrompt="1"/>
          </p:nvPr>
        </p:nvSpPr>
        <p:spPr>
          <a:xfrm>
            <a:off x="596685" y="810992"/>
            <a:ext cx="11029258" cy="1325563"/>
          </a:xfrm>
          <a:ln>
            <a:noFill/>
          </a:ln>
        </p:spPr>
        <p:txBody>
          <a:bodyPr bIns="0" anchor="b" anchorCtr="0"/>
          <a:lstStyle>
            <a:lvl1pPr>
              <a:defRPr baseline="0"/>
            </a:lvl1pPr>
          </a:lstStyle>
          <a:p>
            <a:r>
              <a:rPr lang="en-US" dirty="0"/>
              <a:t>Content Slide with split column layout for varied content layout.</a:t>
            </a:r>
          </a:p>
        </p:txBody>
      </p:sp>
      <p:sp>
        <p:nvSpPr>
          <p:cNvPr id="3" name="Content Placeholder 2"/>
          <p:cNvSpPr>
            <a:spLocks noGrp="1"/>
          </p:cNvSpPr>
          <p:nvPr>
            <p:ph sz="half" idx="1" hasCustomPrompt="1"/>
          </p:nvPr>
        </p:nvSpPr>
        <p:spPr>
          <a:xfrm>
            <a:off x="596685" y="2393434"/>
            <a:ext cx="5331417" cy="783719"/>
          </a:xfrm>
          <a:ln>
            <a:noFill/>
          </a:ln>
        </p:spPr>
        <p:txBody>
          <a:bodyPr/>
          <a:lstStyle>
            <a:lvl2pPr marL="0" indent="0">
              <a:buNone/>
              <a:defRPr/>
            </a:lvl2pPr>
          </a:lstStyle>
          <a:p>
            <a:pPr lvl="1"/>
            <a:r>
              <a:rPr lang="en-US" dirty="0"/>
              <a:t>Description Text for the inserted element below</a:t>
            </a:r>
          </a:p>
        </p:txBody>
      </p:sp>
      <p:sp>
        <p:nvSpPr>
          <p:cNvPr id="4" name="Content Placeholder 3"/>
          <p:cNvSpPr>
            <a:spLocks noGrp="1"/>
          </p:cNvSpPr>
          <p:nvPr>
            <p:ph sz="half" idx="2" hasCustomPrompt="1"/>
          </p:nvPr>
        </p:nvSpPr>
        <p:spPr>
          <a:xfrm>
            <a:off x="6230318" y="2393434"/>
            <a:ext cx="5395625" cy="783720"/>
          </a:xfrm>
          <a:ln>
            <a:noFill/>
          </a:ln>
        </p:spPr>
        <p:txBody>
          <a:bodyPr/>
          <a:lstStyle>
            <a:lvl1pPr>
              <a:defRPr baseline="0"/>
            </a:lvl1pPr>
            <a:lvl2pPr marL="0" indent="0">
              <a:spcBef>
                <a:spcPts val="0"/>
              </a:spcBef>
              <a:buNone/>
              <a:defRPr/>
            </a:lvl2pPr>
          </a:lstStyle>
          <a:p>
            <a:pPr lvl="1"/>
            <a:r>
              <a:rPr lang="en-US" dirty="0"/>
              <a:t>Description Text for the inserted element below</a:t>
            </a:r>
          </a:p>
        </p:txBody>
      </p:sp>
    </p:spTree>
    <p:extLst>
      <p:ext uri="{BB962C8B-B14F-4D97-AF65-F5344CB8AC3E}">
        <p14:creationId xmlns:p14="http://schemas.microsoft.com/office/powerpoint/2010/main" val="81070018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 Slide - Large Asset R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68642" y="1252136"/>
            <a:ext cx="3678633" cy="4551979"/>
          </a:xfrm>
        </p:spPr>
        <p:txBody>
          <a:bodyPr/>
          <a:lstStyle>
            <a:lvl1pPr>
              <a:lnSpc>
                <a:spcPct val="100000"/>
              </a:lnSpc>
              <a:spcAft>
                <a:spcPts val="1200"/>
              </a:spcAft>
              <a:defRPr sz="2500" b="1" baseline="0">
                <a:solidFill>
                  <a:schemeClr val="tx1"/>
                </a:solidFill>
                <a:latin typeface="Corbel" charset="0"/>
                <a:ea typeface="Corbel" charset="0"/>
                <a:cs typeface="Corbel" charset="0"/>
              </a:defRPr>
            </a:lvl1pPr>
            <a:lvl2pPr marL="457200" indent="0">
              <a:buNone/>
              <a:defRPr sz="2000" b="0" baseline="0"/>
            </a:lvl2pPr>
          </a:lstStyle>
          <a:p>
            <a:pPr lvl="0"/>
            <a:r>
              <a:rPr lang="en-US" dirty="0"/>
              <a:t>This is the Level 1 content style for the table/chart slide</a:t>
            </a:r>
          </a:p>
          <a:p>
            <a:pPr lvl="1"/>
            <a:r>
              <a:rPr lang="en-US" dirty="0"/>
              <a:t>Level 2 content is indented using dark blue text.</a:t>
            </a:r>
          </a:p>
        </p:txBody>
      </p:sp>
      <p:sp>
        <p:nvSpPr>
          <p:cNvPr id="8" name="Slide Number Placeholder 5"/>
          <p:cNvSpPr txBox="1">
            <a:spLocks/>
          </p:cNvSpPr>
          <p:nvPr userDrawn="1"/>
        </p:nvSpPr>
        <p:spPr>
          <a:xfrm>
            <a:off x="361147" y="6432178"/>
            <a:ext cx="407125" cy="292885"/>
          </a:xfrm>
          <a:prstGeom prst="rect">
            <a:avLst/>
          </a:prstGeom>
        </p:spPr>
        <p:txBody>
          <a:bodyPr vert="horz" lIns="91440" tIns="45720" rIns="91440" bIns="45720" rtlCol="0" anchor="ctr" anchorCtr="1"/>
          <a:lstStyle>
            <a:defPPr>
              <a:defRPr lang="en-US"/>
            </a:defPPr>
            <a:lvl1pPr marL="0" algn="l" defTabSz="914400" rtl="0" eaLnBrk="1" latinLnBrk="0" hangingPunct="1">
              <a:defRPr sz="1300" b="1" kern="1200">
                <a:solidFill>
                  <a:schemeClr val="bg1"/>
                </a:solidFill>
                <a:latin typeface="Trebuchet MS" charset="0"/>
                <a:ea typeface="Trebuchet MS" charset="0"/>
                <a:cs typeface="Trebuchet M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5F17B8-507F-E644-928E-C5CCEC3C812F}" type="slidenum">
              <a:rPr lang="en-US" smtClean="0">
                <a:solidFill>
                  <a:srgbClr val="FFFFFF"/>
                </a:solidFill>
              </a:rPr>
              <a:pPr/>
              <a:t>‹#›</a:t>
            </a:fld>
            <a:endParaRPr lang="en-US" dirty="0">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197" y="265489"/>
            <a:ext cx="1993746" cy="443608"/>
          </a:xfrm>
          <a:prstGeom prst="rect">
            <a:avLst/>
          </a:prstGeom>
        </p:spPr>
      </p:pic>
    </p:spTree>
    <p:extLst>
      <p:ext uri="{BB962C8B-B14F-4D97-AF65-F5344CB8AC3E}">
        <p14:creationId xmlns:p14="http://schemas.microsoft.com/office/powerpoint/2010/main" val="11574912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Content Slide - Split Layout (No WestEd Logo)">
    <p:spTree>
      <p:nvGrpSpPr>
        <p:cNvPr id="1" name=""/>
        <p:cNvGrpSpPr/>
        <p:nvPr/>
      </p:nvGrpSpPr>
      <p:grpSpPr>
        <a:xfrm>
          <a:off x="0" y="0"/>
          <a:ext cx="0" cy="0"/>
          <a:chOff x="0" y="0"/>
          <a:chExt cx="0" cy="0"/>
        </a:xfrm>
      </p:grpSpPr>
      <p:sp>
        <p:nvSpPr>
          <p:cNvPr id="10" name="Slide Number Placeholder 5"/>
          <p:cNvSpPr txBox="1">
            <a:spLocks/>
          </p:cNvSpPr>
          <p:nvPr userDrawn="1"/>
        </p:nvSpPr>
        <p:spPr>
          <a:xfrm>
            <a:off x="361147" y="6432178"/>
            <a:ext cx="407125" cy="292885"/>
          </a:xfrm>
          <a:prstGeom prst="rect">
            <a:avLst/>
          </a:prstGeom>
        </p:spPr>
        <p:txBody>
          <a:bodyPr vert="horz" lIns="91440" tIns="45720" rIns="91440" bIns="45720" rtlCol="0" anchor="ctr" anchorCtr="1"/>
          <a:lstStyle>
            <a:defPPr>
              <a:defRPr lang="en-US"/>
            </a:defPPr>
            <a:lvl1pPr marL="0" algn="l" defTabSz="914400" rtl="0" eaLnBrk="1" latinLnBrk="0" hangingPunct="1">
              <a:defRPr sz="1300" b="1" kern="1200">
                <a:solidFill>
                  <a:schemeClr val="bg1"/>
                </a:solidFill>
                <a:latin typeface="Trebuchet MS" charset="0"/>
                <a:ea typeface="Trebuchet MS" charset="0"/>
                <a:cs typeface="Trebuchet M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5F17B8-507F-E644-928E-C5CCEC3C812F}" type="slidenum">
              <a:rPr lang="en-US" smtClean="0">
                <a:solidFill>
                  <a:srgbClr val="FFFFFF"/>
                </a:solidFill>
              </a:rPr>
              <a:pPr/>
              <a:t>‹#›</a:t>
            </a:fld>
            <a:endParaRPr lang="en-US" dirty="0">
              <a:solidFill>
                <a:srgbClr val="FFFFFF"/>
              </a:solidFill>
            </a:endParaRPr>
          </a:p>
        </p:txBody>
      </p:sp>
      <p:sp>
        <p:nvSpPr>
          <p:cNvPr id="2" name="Title 1"/>
          <p:cNvSpPr>
            <a:spLocks noGrp="1"/>
          </p:cNvSpPr>
          <p:nvPr>
            <p:ph type="title" hasCustomPrompt="1"/>
          </p:nvPr>
        </p:nvSpPr>
        <p:spPr>
          <a:xfrm>
            <a:off x="596685" y="338294"/>
            <a:ext cx="11029258" cy="1325563"/>
          </a:xfrm>
          <a:ln>
            <a:noFill/>
          </a:ln>
        </p:spPr>
        <p:txBody>
          <a:bodyPr bIns="0" anchor="b" anchorCtr="0"/>
          <a:lstStyle>
            <a:lvl1pPr>
              <a:defRPr baseline="0"/>
            </a:lvl1pPr>
          </a:lstStyle>
          <a:p>
            <a:r>
              <a:rPr lang="en-US" dirty="0"/>
              <a:t>Content Slide with split column layout (no WestEd logo deletion for maximum space).</a:t>
            </a:r>
          </a:p>
        </p:txBody>
      </p:sp>
      <p:sp>
        <p:nvSpPr>
          <p:cNvPr id="3" name="Content Placeholder 2"/>
          <p:cNvSpPr>
            <a:spLocks noGrp="1"/>
          </p:cNvSpPr>
          <p:nvPr>
            <p:ph sz="half" idx="1" hasCustomPrompt="1"/>
          </p:nvPr>
        </p:nvSpPr>
        <p:spPr>
          <a:xfrm>
            <a:off x="596685" y="1923554"/>
            <a:ext cx="5401159" cy="4088835"/>
          </a:xfrm>
          <a:ln>
            <a:noFill/>
          </a:ln>
        </p:spPr>
        <p:txBody>
          <a:bodyPr/>
          <a:lstStyle>
            <a:lvl2pPr marL="457200">
              <a:defRPr/>
            </a:lvl2pPr>
          </a:lstStyle>
          <a:p>
            <a:pPr lvl="0"/>
            <a:r>
              <a:rPr lang="en-US" dirty="0"/>
              <a:t>This is the Level 1 content style, used for primary slide text.</a:t>
            </a:r>
          </a:p>
          <a:p>
            <a:pPr lvl="1"/>
            <a:r>
              <a:rPr lang="en-US" dirty="0"/>
              <a:t>Level 2 content is bulleted, using the same color as level 1 content.</a:t>
            </a:r>
          </a:p>
          <a:p>
            <a:pPr lvl="2"/>
            <a:r>
              <a:rPr lang="en-US" dirty="0"/>
              <a:t>Level 3 content, which can be used if more detail is needed under level 2 content.</a:t>
            </a:r>
          </a:p>
          <a:p>
            <a:pPr lvl="3"/>
            <a:r>
              <a:rPr lang="en-US" dirty="0"/>
              <a:t>Level 4 content, which can be used if more detail in needed under level 3 content. Use level 4 sparingly and keep content concise.</a:t>
            </a:r>
          </a:p>
        </p:txBody>
      </p:sp>
      <p:sp>
        <p:nvSpPr>
          <p:cNvPr id="4" name="Content Placeholder 3"/>
          <p:cNvSpPr>
            <a:spLocks noGrp="1"/>
          </p:cNvSpPr>
          <p:nvPr>
            <p:ph sz="half" idx="2" hasCustomPrompt="1"/>
          </p:nvPr>
        </p:nvSpPr>
        <p:spPr>
          <a:xfrm>
            <a:off x="6137330" y="1923554"/>
            <a:ext cx="5488614" cy="4088835"/>
          </a:xfrm>
          <a:ln>
            <a:noFill/>
          </a:ln>
        </p:spPr>
        <p:txBody>
          <a:bodyPr/>
          <a:lstStyle>
            <a:lvl1pPr>
              <a:defRPr baseline="0"/>
            </a:lvl1pPr>
            <a:lvl2pPr marL="457200">
              <a:defRPr/>
            </a:lvl2pPr>
          </a:lstStyle>
          <a:p>
            <a:pPr lvl="0"/>
            <a:r>
              <a:rPr lang="en-US" dirty="0"/>
              <a:t>This is the Level 1 content style, used for primary slide text.</a:t>
            </a:r>
          </a:p>
          <a:p>
            <a:pPr lvl="1"/>
            <a:r>
              <a:rPr lang="en-US" dirty="0"/>
              <a:t>Level 2 content is bulleted, using the same color as level 1 content.</a:t>
            </a:r>
          </a:p>
          <a:p>
            <a:pPr lvl="2"/>
            <a:r>
              <a:rPr lang="en-US" dirty="0"/>
              <a:t>Level 3 content, which can be used if more detail is needed under level 2 content.</a:t>
            </a:r>
          </a:p>
          <a:p>
            <a:pPr lvl="3"/>
            <a:r>
              <a:rPr lang="en-US" dirty="0"/>
              <a:t>Level 4 content, which can be used if more detail in needed under level 3 content. Use level 4 sparingly and keep content concise.</a:t>
            </a:r>
          </a:p>
        </p:txBody>
      </p:sp>
    </p:spTree>
    <p:extLst>
      <p:ext uri="{BB962C8B-B14F-4D97-AF65-F5344CB8AC3E}">
        <p14:creationId xmlns:p14="http://schemas.microsoft.com/office/powerpoint/2010/main" val="7457266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ntent Slide - Full Size Asse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12184" y="1082390"/>
            <a:ext cx="11013760" cy="4721725"/>
          </a:xfrm>
        </p:spPr>
        <p:txBody>
          <a:bodyPr/>
          <a:lstStyle>
            <a:lvl1pPr>
              <a:lnSpc>
                <a:spcPct val="105000"/>
              </a:lnSpc>
              <a:spcAft>
                <a:spcPts val="1200"/>
              </a:spcAft>
              <a:defRPr sz="2500" b="1" baseline="0">
                <a:solidFill>
                  <a:schemeClr val="tx1"/>
                </a:solidFill>
                <a:latin typeface="Corbel" charset="0"/>
                <a:ea typeface="Corbel" charset="0"/>
                <a:cs typeface="Corbel" charset="0"/>
              </a:defRPr>
            </a:lvl1pPr>
            <a:lvl2pPr marL="457200" indent="0">
              <a:buNone/>
              <a:defRPr sz="2000" b="0"/>
            </a:lvl2pPr>
          </a:lstStyle>
          <a:p>
            <a:pPr lvl="0"/>
            <a:r>
              <a:rPr lang="en-US" dirty="0"/>
              <a:t>This is the Level 1 content style for the full width table/chart slide.</a:t>
            </a:r>
          </a:p>
        </p:txBody>
      </p:sp>
      <p:sp>
        <p:nvSpPr>
          <p:cNvPr id="8" name="Slide Number Placeholder 5"/>
          <p:cNvSpPr txBox="1">
            <a:spLocks/>
          </p:cNvSpPr>
          <p:nvPr userDrawn="1"/>
        </p:nvSpPr>
        <p:spPr>
          <a:xfrm>
            <a:off x="361147" y="6424428"/>
            <a:ext cx="407125" cy="292885"/>
          </a:xfrm>
          <a:prstGeom prst="rect">
            <a:avLst/>
          </a:prstGeom>
        </p:spPr>
        <p:txBody>
          <a:bodyPr vert="horz" lIns="91440" tIns="45720" rIns="91440" bIns="45720" rtlCol="0" anchor="ctr" anchorCtr="1"/>
          <a:lstStyle>
            <a:defPPr>
              <a:defRPr lang="en-US"/>
            </a:defPPr>
            <a:lvl1pPr marL="0" algn="l" defTabSz="914400" rtl="0" eaLnBrk="1" latinLnBrk="0" hangingPunct="1">
              <a:defRPr sz="1300" b="1" kern="1200">
                <a:solidFill>
                  <a:schemeClr val="bg1"/>
                </a:solidFill>
                <a:latin typeface="Trebuchet MS" charset="0"/>
                <a:ea typeface="Trebuchet MS" charset="0"/>
                <a:cs typeface="Trebuchet M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5F17B8-507F-E644-928E-C5CCEC3C812F}" type="slidenum">
              <a:rPr lang="en-US" smtClean="0">
                <a:solidFill>
                  <a:srgbClr val="FFFFFF"/>
                </a:solidFill>
              </a:rPr>
              <a:pPr/>
              <a:t>‹#›</a:t>
            </a:fld>
            <a:endParaRPr lang="en-US" dirty="0">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197" y="265489"/>
            <a:ext cx="1993746" cy="443608"/>
          </a:xfrm>
          <a:prstGeom prst="rect">
            <a:avLst/>
          </a:prstGeom>
        </p:spPr>
      </p:pic>
    </p:spTree>
    <p:extLst>
      <p:ext uri="{BB962C8B-B14F-4D97-AF65-F5344CB8AC3E}">
        <p14:creationId xmlns:p14="http://schemas.microsoft.com/office/powerpoint/2010/main" val="36938512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t Slide - Large Asset Frame Left">
    <p:spTree>
      <p:nvGrpSpPr>
        <p:cNvPr id="1" name=""/>
        <p:cNvGrpSpPr/>
        <p:nvPr/>
      </p:nvGrpSpPr>
      <p:grpSpPr>
        <a:xfrm>
          <a:off x="0" y="0"/>
          <a:ext cx="0" cy="0"/>
          <a:chOff x="0" y="0"/>
          <a:chExt cx="0" cy="0"/>
        </a:xfrm>
      </p:grpSpPr>
      <p:sp>
        <p:nvSpPr>
          <p:cNvPr id="10" name="Slide Number Placeholder 5"/>
          <p:cNvSpPr txBox="1">
            <a:spLocks/>
          </p:cNvSpPr>
          <p:nvPr userDrawn="1"/>
        </p:nvSpPr>
        <p:spPr>
          <a:xfrm>
            <a:off x="362124" y="6424429"/>
            <a:ext cx="407125" cy="292885"/>
          </a:xfrm>
          <a:prstGeom prst="rect">
            <a:avLst/>
          </a:prstGeom>
        </p:spPr>
        <p:txBody>
          <a:bodyPr vert="horz" lIns="91440" tIns="45720" rIns="91440" bIns="45720" rtlCol="0" anchor="ctr" anchorCtr="1"/>
          <a:lstStyle>
            <a:defPPr>
              <a:defRPr lang="en-US"/>
            </a:defPPr>
            <a:lvl1pPr marL="0" algn="l" defTabSz="914400" rtl="0" eaLnBrk="1" latinLnBrk="0" hangingPunct="1">
              <a:defRPr sz="1300" b="1" kern="1200">
                <a:solidFill>
                  <a:schemeClr val="bg1"/>
                </a:solidFill>
                <a:latin typeface="Trebuchet MS" charset="0"/>
                <a:ea typeface="Trebuchet MS" charset="0"/>
                <a:cs typeface="Trebuchet M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5F17B8-507F-E644-928E-C5CCEC3C812F}" type="slidenum">
              <a:rPr lang="en-US" smtClean="0">
                <a:solidFill>
                  <a:srgbClr val="FFFFFF"/>
                </a:solidFill>
              </a:rPr>
              <a:pPr/>
              <a:t>‹#›</a:t>
            </a:fld>
            <a:endParaRPr lang="en-US" dirty="0">
              <a:solidFill>
                <a:srgbClr val="FFFFFF"/>
              </a:solidFill>
            </a:endParaRPr>
          </a:p>
        </p:txBody>
      </p:sp>
      <p:sp>
        <p:nvSpPr>
          <p:cNvPr id="2" name="Title 1"/>
          <p:cNvSpPr>
            <a:spLocks noGrp="1"/>
          </p:cNvSpPr>
          <p:nvPr>
            <p:ph type="title" hasCustomPrompt="1"/>
          </p:nvPr>
        </p:nvSpPr>
        <p:spPr>
          <a:xfrm>
            <a:off x="596685" y="338294"/>
            <a:ext cx="11029258" cy="1325563"/>
          </a:xfrm>
          <a:ln>
            <a:noFill/>
          </a:ln>
        </p:spPr>
        <p:txBody>
          <a:bodyPr bIns="0" anchor="b" anchorCtr="0"/>
          <a:lstStyle>
            <a:lvl1pPr>
              <a:defRPr baseline="0"/>
            </a:lvl1pPr>
          </a:lstStyle>
          <a:p>
            <a:r>
              <a:rPr lang="en-US" dirty="0"/>
              <a:t>Content Slide with large image or framed object option.</a:t>
            </a:r>
          </a:p>
        </p:txBody>
      </p:sp>
      <p:sp>
        <p:nvSpPr>
          <p:cNvPr id="4" name="Content Placeholder 3"/>
          <p:cNvSpPr>
            <a:spLocks noGrp="1"/>
          </p:cNvSpPr>
          <p:nvPr>
            <p:ph sz="half" idx="2" hasCustomPrompt="1"/>
          </p:nvPr>
        </p:nvSpPr>
        <p:spPr>
          <a:xfrm>
            <a:off x="8686800" y="3866827"/>
            <a:ext cx="2939144" cy="2145562"/>
          </a:xfrm>
          <a:ln>
            <a:noFill/>
          </a:ln>
        </p:spPr>
        <p:txBody>
          <a:bodyPr>
            <a:normAutofit/>
          </a:bodyPr>
          <a:lstStyle>
            <a:lvl1pPr>
              <a:lnSpc>
                <a:spcPct val="102000"/>
              </a:lnSpc>
              <a:defRPr sz="1800" b="1" baseline="0"/>
            </a:lvl1pPr>
            <a:lvl2pPr marL="457200">
              <a:defRPr/>
            </a:lvl2pPr>
          </a:lstStyle>
          <a:p>
            <a:pPr lvl="0"/>
            <a:r>
              <a:rPr lang="en-US" dirty="0"/>
              <a:t>Level 1 content style for text to describe whatever it to the left (e.g., a chart, table, photo, or graphic). </a:t>
            </a:r>
          </a:p>
        </p:txBody>
      </p:sp>
    </p:spTree>
    <p:extLst>
      <p:ext uri="{BB962C8B-B14F-4D97-AF65-F5344CB8AC3E}">
        <p14:creationId xmlns:p14="http://schemas.microsoft.com/office/powerpoint/2010/main" val="9917818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ase Slide (No Content)">
    <p:spTree>
      <p:nvGrpSpPr>
        <p:cNvPr id="1" name=""/>
        <p:cNvGrpSpPr/>
        <p:nvPr/>
      </p:nvGrpSpPr>
      <p:grpSpPr>
        <a:xfrm>
          <a:off x="0" y="0"/>
          <a:ext cx="0" cy="0"/>
          <a:chOff x="0" y="0"/>
          <a:chExt cx="0" cy="0"/>
        </a:xfrm>
      </p:grpSpPr>
      <p:sp>
        <p:nvSpPr>
          <p:cNvPr id="16" name="Title 1"/>
          <p:cNvSpPr txBox="1">
            <a:spLocks/>
          </p:cNvSpPr>
          <p:nvPr userDrawn="1"/>
        </p:nvSpPr>
        <p:spPr>
          <a:xfrm>
            <a:off x="2209800" y="1600200"/>
            <a:ext cx="4580467" cy="2690811"/>
          </a:xfrm>
          <a:prstGeom prst="rect">
            <a:avLst/>
          </a:prstGeom>
        </p:spPr>
        <p:txBody>
          <a:bodyPr vert="horz" lIns="91440" tIns="45720" rIns="91440" bIns="45720" rtlCol="0" anchor="b">
            <a:normAutofit/>
          </a:bodyPr>
          <a:lstStyle>
            <a:lvl1pPr algn="l" defTabSz="914400" rtl="0" eaLnBrk="1" fontAlgn="b" latinLnBrk="0" hangingPunct="1">
              <a:lnSpc>
                <a:spcPct val="85000"/>
              </a:lnSpc>
              <a:spcBef>
                <a:spcPct val="0"/>
              </a:spcBef>
              <a:buNone/>
              <a:defRPr sz="5000" b="1" kern="1200" baseline="0">
                <a:solidFill>
                  <a:schemeClr val="tx1"/>
                </a:solidFill>
                <a:latin typeface="Corbel" charset="0"/>
                <a:ea typeface="Corbel" charset="0"/>
                <a:cs typeface="Corbel" charset="0"/>
              </a:defRPr>
            </a:lvl1pPr>
          </a:lstStyle>
          <a:p>
            <a:endParaRPr lang="en-US" dirty="0">
              <a:solidFill>
                <a:srgbClr val="405461"/>
              </a:solidFill>
            </a:endParaRPr>
          </a:p>
        </p:txBody>
      </p:sp>
      <p:sp>
        <p:nvSpPr>
          <p:cNvPr id="3" name="Slide Number Placeholder 5"/>
          <p:cNvSpPr txBox="1">
            <a:spLocks/>
          </p:cNvSpPr>
          <p:nvPr userDrawn="1"/>
        </p:nvSpPr>
        <p:spPr>
          <a:xfrm>
            <a:off x="362124" y="6424429"/>
            <a:ext cx="407125" cy="292885"/>
          </a:xfrm>
          <a:prstGeom prst="rect">
            <a:avLst/>
          </a:prstGeom>
        </p:spPr>
        <p:txBody>
          <a:bodyPr vert="horz" lIns="91440" tIns="45720" rIns="91440" bIns="45720" rtlCol="0" anchor="ctr" anchorCtr="1"/>
          <a:lstStyle>
            <a:defPPr>
              <a:defRPr lang="en-US"/>
            </a:defPPr>
            <a:lvl1pPr marL="0" algn="l" defTabSz="914400" rtl="0" eaLnBrk="1" latinLnBrk="0" hangingPunct="1">
              <a:defRPr sz="1300" b="1" kern="1200">
                <a:solidFill>
                  <a:schemeClr val="bg1"/>
                </a:solidFill>
                <a:latin typeface="Trebuchet MS" charset="0"/>
                <a:ea typeface="Trebuchet MS" charset="0"/>
                <a:cs typeface="Trebuchet M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5F17B8-507F-E644-928E-C5CCEC3C812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1866785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0" y="304800"/>
            <a:ext cx="11582400" cy="990600"/>
          </a:xfrm>
          <a:extLst>
            <a:ext uri="{AF507438-7753-43E0-B8FC-AC1667EBCBE1}">
              <a14:hiddenEffects xmlns:a14="http://schemas.microsoft.com/office/drawing/2010/main">
                <a:effectLst>
                  <a:outerShdw dist="53882" dir="2700000" algn="ctr" rotWithShape="0">
                    <a:srgbClr val="000000">
                      <a:alpha val="50000"/>
                    </a:srgbClr>
                  </a:outerShdw>
                </a:effectLst>
              </a14:hiddenEffects>
            </a:ext>
          </a:extLst>
        </p:spPr>
        <p:txBody>
          <a:bodyPr/>
          <a:lstStyle>
            <a:lvl1pPr>
              <a:defRPr sz="4800">
                <a:solidFill>
                  <a:srgbClr val="CC0000"/>
                </a:solidFill>
              </a:defRPr>
            </a:lvl1pPr>
          </a:lstStyle>
          <a:p>
            <a:pPr lvl="0"/>
            <a:r>
              <a:rPr lang="en-US" noProof="0"/>
              <a:t>Click to edit Master title style</a:t>
            </a:r>
          </a:p>
        </p:txBody>
      </p:sp>
      <p:sp>
        <p:nvSpPr>
          <p:cNvPr id="3075" name="Rectangle 3"/>
          <p:cNvSpPr>
            <a:spLocks noGrp="1" noChangeArrowheads="1"/>
          </p:cNvSpPr>
          <p:nvPr>
            <p:ph type="subTitle" idx="1"/>
          </p:nvPr>
        </p:nvSpPr>
        <p:spPr>
          <a:xfrm>
            <a:off x="304800" y="1371600"/>
            <a:ext cx="6604000" cy="533400"/>
          </a:xfrm>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marL="0" indent="0">
              <a:buFontTx/>
              <a:buNone/>
              <a:defRPr sz="2400" b="1">
                <a:solidFill>
                  <a:srgbClr val="000000"/>
                </a:solidFill>
              </a:defRPr>
            </a:lvl1pPr>
          </a:lstStyle>
          <a:p>
            <a:pPr lvl="0"/>
            <a:r>
              <a:rPr lang="en-US" noProof="0"/>
              <a:t>Click to edit Master subtitle style</a:t>
            </a:r>
          </a:p>
        </p:txBody>
      </p:sp>
      <p:sp>
        <p:nvSpPr>
          <p:cNvPr id="3076" name="Rectangle 4"/>
          <p:cNvSpPr>
            <a:spLocks noGrp="1" noChangeArrowheads="1"/>
          </p:cNvSpPr>
          <p:nvPr>
            <p:ph type="dt" sz="half" idx="2"/>
          </p:nvPr>
        </p:nvSpPr>
        <p:spPr>
          <a:xfrm>
            <a:off x="304801" y="6305550"/>
            <a:ext cx="2925233" cy="476250"/>
          </a:xfrm>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a:defRPr>
                <a:solidFill>
                  <a:srgbClr val="FFFFFF"/>
                </a:solidFill>
              </a:defRPr>
            </a:lvl1pPr>
          </a:lstStyle>
          <a:p>
            <a:fld id="{42D2D23B-1555-48B2-A5D8-F4C8A6293B1F}" type="datetimeFigureOut">
              <a:rPr lang="en-US" smtClean="0"/>
              <a:pPr/>
              <a:t>10/31/19</a:t>
            </a:fld>
            <a:endParaRPr lang="en-US"/>
          </a:p>
        </p:txBody>
      </p:sp>
      <p:sp>
        <p:nvSpPr>
          <p:cNvPr id="3077" name="Rectangle 5"/>
          <p:cNvSpPr>
            <a:spLocks noGrp="1" noChangeArrowheads="1"/>
          </p:cNvSpPr>
          <p:nvPr>
            <p:ph type="ftr" sz="quarter" idx="3"/>
          </p:nvPr>
        </p:nvSpPr>
        <p:spPr>
          <a:xfrm>
            <a:off x="4023785" y="6305550"/>
            <a:ext cx="4144433" cy="476250"/>
          </a:xfrm>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a:defRPr>
                <a:solidFill>
                  <a:srgbClr val="FFFFFF"/>
                </a:solidFill>
              </a:defRPr>
            </a:lvl1pPr>
          </a:lstStyle>
          <a:p>
            <a:endParaRPr lang="en-US"/>
          </a:p>
        </p:txBody>
      </p:sp>
      <p:sp>
        <p:nvSpPr>
          <p:cNvPr id="3078" name="Rectangle 6"/>
          <p:cNvSpPr>
            <a:spLocks noGrp="1" noChangeArrowheads="1"/>
          </p:cNvSpPr>
          <p:nvPr>
            <p:ph type="sldNum" sz="quarter" idx="4"/>
          </p:nvPr>
        </p:nvSpPr>
        <p:spPr>
          <a:xfrm>
            <a:off x="8961968" y="6305550"/>
            <a:ext cx="2925233" cy="476250"/>
          </a:xfrm>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a:defRPr>
                <a:solidFill>
                  <a:srgbClr val="FFFFFF"/>
                </a:solidFill>
              </a:defRPr>
            </a:lvl1pPr>
          </a:lstStyle>
          <a:p>
            <a:fld id="{9D61F930-6402-4773-8CAA-BED34F5D3CF9}" type="slidenum">
              <a:rPr lang="en-US" smtClean="0"/>
              <a:pPr/>
              <a:t>‹#›</a:t>
            </a:fld>
            <a:endParaRPr lang="en-US"/>
          </a:p>
        </p:txBody>
      </p:sp>
    </p:spTree>
    <p:extLst>
      <p:ext uri="{BB962C8B-B14F-4D97-AF65-F5344CB8AC3E}">
        <p14:creationId xmlns:p14="http://schemas.microsoft.com/office/powerpoint/2010/main" val="12769884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2D2D23B-1555-48B2-A5D8-F4C8A6293B1F}" type="datetimeFigureOut">
              <a:rPr lang="en-US" smtClean="0"/>
              <a:pPr/>
              <a:t>10/31/19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D61F930-6402-4773-8CAA-BED34F5D3CF9}" type="slidenum">
              <a:rPr lang="en-US" smtClean="0"/>
              <a:pPr/>
              <a:t>‹#›</a:t>
            </a:fld>
            <a:endParaRPr lang="en-US"/>
          </a:p>
        </p:txBody>
      </p:sp>
    </p:spTree>
    <p:extLst>
      <p:ext uri="{BB962C8B-B14F-4D97-AF65-F5344CB8AC3E}">
        <p14:creationId xmlns:p14="http://schemas.microsoft.com/office/powerpoint/2010/main" val="604605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2055814"/>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lgn="r">
              <a:defRPr/>
            </a:lvl1pPr>
          </a:lstStyle>
          <a:p>
            <a:fld id="{5FF0727A-2022-4CBC-A764-D172C7B698C4}" type="slidenum">
              <a:rPr lang="en-US" altLang="en-US"/>
              <a:pPr/>
              <a:t>‹#›</a:t>
            </a:fld>
            <a:endParaRPr lang="en-US" altLang="en-US"/>
          </a:p>
        </p:txBody>
      </p:sp>
    </p:spTree>
    <p:extLst>
      <p:ext uri="{BB962C8B-B14F-4D97-AF65-F5344CB8AC3E}">
        <p14:creationId xmlns:p14="http://schemas.microsoft.com/office/powerpoint/2010/main" val="3918316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42D2D23B-1555-48B2-A5D8-F4C8A6293B1F}" type="datetimeFigureOut">
              <a:rPr lang="en-US" smtClean="0"/>
              <a:pPr/>
              <a:t>10/31/19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D61F930-6402-4773-8CAA-BED34F5D3CF9}" type="slidenum">
              <a:rPr lang="en-US" smtClean="0"/>
              <a:pPr/>
              <a:t>‹#›</a:t>
            </a:fld>
            <a:endParaRPr lang="en-US"/>
          </a:p>
        </p:txBody>
      </p:sp>
    </p:spTree>
    <p:extLst>
      <p:ext uri="{BB962C8B-B14F-4D97-AF65-F5344CB8AC3E}">
        <p14:creationId xmlns:p14="http://schemas.microsoft.com/office/powerpoint/2010/main" val="285032347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752600"/>
            <a:ext cx="54864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52600"/>
            <a:ext cx="54864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42D2D23B-1555-48B2-A5D8-F4C8A6293B1F}" type="datetimeFigureOut">
              <a:rPr lang="en-US" smtClean="0"/>
              <a:pPr/>
              <a:t>10/31/19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D61F930-6402-4773-8CAA-BED34F5D3CF9}" type="slidenum">
              <a:rPr lang="en-US" smtClean="0"/>
              <a:pPr/>
              <a:t>‹#›</a:t>
            </a:fld>
            <a:endParaRPr lang="en-US"/>
          </a:p>
        </p:txBody>
      </p:sp>
    </p:spTree>
    <p:extLst>
      <p:ext uri="{BB962C8B-B14F-4D97-AF65-F5344CB8AC3E}">
        <p14:creationId xmlns:p14="http://schemas.microsoft.com/office/powerpoint/2010/main" val="21693925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2D2D23B-1555-48B2-A5D8-F4C8A6293B1F}" type="datetimeFigureOut">
              <a:rPr lang="en-US" smtClean="0"/>
              <a:pPr/>
              <a:t>10/31/19</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D61F930-6402-4773-8CAA-BED34F5D3CF9}" type="slidenum">
              <a:rPr lang="en-US" smtClean="0"/>
              <a:pPr/>
              <a:t>‹#›</a:t>
            </a:fld>
            <a:endParaRPr lang="en-US"/>
          </a:p>
        </p:txBody>
      </p:sp>
    </p:spTree>
    <p:extLst>
      <p:ext uri="{BB962C8B-B14F-4D97-AF65-F5344CB8AC3E}">
        <p14:creationId xmlns:p14="http://schemas.microsoft.com/office/powerpoint/2010/main" val="225103735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42D2D23B-1555-48B2-A5D8-F4C8A6293B1F}" type="datetimeFigureOut">
              <a:rPr lang="en-US" smtClean="0"/>
              <a:pPr/>
              <a:t>10/31/19</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D61F930-6402-4773-8CAA-BED34F5D3CF9}" type="slidenum">
              <a:rPr lang="en-US" smtClean="0"/>
              <a:pPr/>
              <a:t>‹#›</a:t>
            </a:fld>
            <a:endParaRPr lang="en-US"/>
          </a:p>
        </p:txBody>
      </p:sp>
    </p:spTree>
    <p:extLst>
      <p:ext uri="{BB962C8B-B14F-4D97-AF65-F5344CB8AC3E}">
        <p14:creationId xmlns:p14="http://schemas.microsoft.com/office/powerpoint/2010/main" val="5825453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2D2D23B-1555-48B2-A5D8-F4C8A6293B1F}" type="datetimeFigureOut">
              <a:rPr lang="en-US" smtClean="0"/>
              <a:pPr/>
              <a:t>10/31/19</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D61F930-6402-4773-8CAA-BED34F5D3CF9}" type="slidenum">
              <a:rPr lang="en-US" smtClean="0"/>
              <a:pPr/>
              <a:t>‹#›</a:t>
            </a:fld>
            <a:endParaRPr lang="en-US"/>
          </a:p>
        </p:txBody>
      </p:sp>
    </p:spTree>
    <p:extLst>
      <p:ext uri="{BB962C8B-B14F-4D97-AF65-F5344CB8AC3E}">
        <p14:creationId xmlns:p14="http://schemas.microsoft.com/office/powerpoint/2010/main" val="412554981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2D2D23B-1555-48B2-A5D8-F4C8A6293B1F}" type="datetimeFigureOut">
              <a:rPr lang="en-US" smtClean="0"/>
              <a:pPr/>
              <a:t>10/31/19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D61F930-6402-4773-8CAA-BED34F5D3CF9}" type="slidenum">
              <a:rPr lang="en-US" smtClean="0"/>
              <a:pPr/>
              <a:t>‹#›</a:t>
            </a:fld>
            <a:endParaRPr lang="en-US"/>
          </a:p>
        </p:txBody>
      </p:sp>
    </p:spTree>
    <p:extLst>
      <p:ext uri="{BB962C8B-B14F-4D97-AF65-F5344CB8AC3E}">
        <p14:creationId xmlns:p14="http://schemas.microsoft.com/office/powerpoint/2010/main" val="252281710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2D2D23B-1555-48B2-A5D8-F4C8A6293B1F}" type="datetimeFigureOut">
              <a:rPr lang="en-US" smtClean="0"/>
              <a:pPr/>
              <a:t>10/31/19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D61F930-6402-4773-8CAA-BED34F5D3CF9}" type="slidenum">
              <a:rPr lang="en-US" smtClean="0"/>
              <a:pPr/>
              <a:t>‹#›</a:t>
            </a:fld>
            <a:endParaRPr lang="en-US"/>
          </a:p>
        </p:txBody>
      </p:sp>
    </p:spTree>
    <p:extLst>
      <p:ext uri="{BB962C8B-B14F-4D97-AF65-F5344CB8AC3E}">
        <p14:creationId xmlns:p14="http://schemas.microsoft.com/office/powerpoint/2010/main" val="24067447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2D2D23B-1555-48B2-A5D8-F4C8A6293B1F}" type="datetimeFigureOut">
              <a:rPr lang="en-US" smtClean="0"/>
              <a:pPr/>
              <a:t>10/31/19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D61F930-6402-4773-8CAA-BED34F5D3CF9}" type="slidenum">
              <a:rPr lang="en-US" smtClean="0"/>
              <a:pPr/>
              <a:t>‹#›</a:t>
            </a:fld>
            <a:endParaRPr lang="en-US"/>
          </a:p>
        </p:txBody>
      </p:sp>
    </p:spTree>
    <p:extLst>
      <p:ext uri="{BB962C8B-B14F-4D97-AF65-F5344CB8AC3E}">
        <p14:creationId xmlns:p14="http://schemas.microsoft.com/office/powerpoint/2010/main" val="31679621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04800"/>
            <a:ext cx="279400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304800"/>
            <a:ext cx="817880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2D2D23B-1555-48B2-A5D8-F4C8A6293B1F}" type="datetimeFigureOut">
              <a:rPr lang="en-US" smtClean="0"/>
              <a:pPr/>
              <a:t>10/31/19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D61F930-6402-4773-8CAA-BED34F5D3CF9}" type="slidenum">
              <a:rPr lang="en-US" smtClean="0"/>
              <a:pPr/>
              <a:t>‹#›</a:t>
            </a:fld>
            <a:endParaRPr lang="en-US"/>
          </a:p>
        </p:txBody>
      </p:sp>
    </p:spTree>
    <p:extLst>
      <p:ext uri="{BB962C8B-B14F-4D97-AF65-F5344CB8AC3E}">
        <p14:creationId xmlns:p14="http://schemas.microsoft.com/office/powerpoint/2010/main" val="1118309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10B442-4A8D-489E-AA21-DEA7507BA6E6}" type="slidenum">
              <a:rPr lang="en-US"/>
              <a:pPr>
                <a:defRPr/>
              </a:pPr>
              <a:t>‹#›</a:t>
            </a:fld>
            <a:endParaRPr lang="en-US"/>
          </a:p>
        </p:txBody>
      </p:sp>
    </p:spTree>
    <p:extLst>
      <p:ext uri="{BB962C8B-B14F-4D97-AF65-F5344CB8AC3E}">
        <p14:creationId xmlns:p14="http://schemas.microsoft.com/office/powerpoint/2010/main" val="801151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lgn="r">
              <a:defRPr/>
            </a:lvl1pPr>
          </a:lstStyle>
          <a:p>
            <a:fld id="{2A8C5585-D6EB-4627-ABAB-C4DC59D6C70D}" type="slidenum">
              <a:rPr lang="en-US" altLang="en-US"/>
              <a:pPr/>
              <a:t>‹#›</a:t>
            </a:fld>
            <a:endParaRPr lang="en-US" altLang="en-US"/>
          </a:p>
        </p:txBody>
      </p:sp>
    </p:spTree>
    <p:extLst>
      <p:ext uri="{BB962C8B-B14F-4D97-AF65-F5344CB8AC3E}">
        <p14:creationId xmlns:p14="http://schemas.microsoft.com/office/powerpoint/2010/main" val="42542613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E1E68C4-308E-42F8-B480-6E75A3F10DF9}" type="slidenum">
              <a:rPr lang="en-US"/>
              <a:pPr>
                <a:defRPr/>
              </a:pPr>
              <a:t>‹#›</a:t>
            </a:fld>
            <a:endParaRPr lang="en-US"/>
          </a:p>
        </p:txBody>
      </p:sp>
    </p:spTree>
    <p:extLst>
      <p:ext uri="{BB962C8B-B14F-4D97-AF65-F5344CB8AC3E}">
        <p14:creationId xmlns:p14="http://schemas.microsoft.com/office/powerpoint/2010/main" val="37434436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275E88-5F6B-40E8-A895-326356D21DA4}" type="slidenum">
              <a:rPr lang="en-US"/>
              <a:pPr>
                <a:defRPr/>
              </a:pPr>
              <a:t>‹#›</a:t>
            </a:fld>
            <a:endParaRPr lang="en-US"/>
          </a:p>
        </p:txBody>
      </p:sp>
    </p:spTree>
    <p:extLst>
      <p:ext uri="{BB962C8B-B14F-4D97-AF65-F5344CB8AC3E}">
        <p14:creationId xmlns:p14="http://schemas.microsoft.com/office/powerpoint/2010/main" val="14834088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74825"/>
            <a:ext cx="5384800" cy="4625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74825"/>
            <a:ext cx="5384800" cy="4625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6EEBF1-DC6E-4225-97C7-20D64240A9B2}" type="slidenum">
              <a:rPr lang="en-US"/>
              <a:pPr>
                <a:defRPr/>
              </a:pPr>
              <a:t>‹#›</a:t>
            </a:fld>
            <a:endParaRPr lang="en-US"/>
          </a:p>
        </p:txBody>
      </p:sp>
    </p:spTree>
    <p:extLst>
      <p:ext uri="{BB962C8B-B14F-4D97-AF65-F5344CB8AC3E}">
        <p14:creationId xmlns:p14="http://schemas.microsoft.com/office/powerpoint/2010/main" val="17894441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76A4A6F-0ADC-44C6-9B42-0A7882988AE1}" type="slidenum">
              <a:rPr lang="en-US"/>
              <a:pPr>
                <a:defRPr/>
              </a:pPr>
              <a:t>‹#›</a:t>
            </a:fld>
            <a:endParaRPr lang="en-US"/>
          </a:p>
        </p:txBody>
      </p:sp>
    </p:spTree>
    <p:extLst>
      <p:ext uri="{BB962C8B-B14F-4D97-AF65-F5344CB8AC3E}">
        <p14:creationId xmlns:p14="http://schemas.microsoft.com/office/powerpoint/2010/main" val="229003827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C83702B-8422-4EF1-9699-969CF74F0F2E}" type="slidenum">
              <a:rPr lang="en-US"/>
              <a:pPr>
                <a:defRPr/>
              </a:pPr>
              <a:t>‹#›</a:t>
            </a:fld>
            <a:endParaRPr lang="en-US"/>
          </a:p>
        </p:txBody>
      </p:sp>
    </p:spTree>
    <p:extLst>
      <p:ext uri="{BB962C8B-B14F-4D97-AF65-F5344CB8AC3E}">
        <p14:creationId xmlns:p14="http://schemas.microsoft.com/office/powerpoint/2010/main" val="38194364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18747AF-1F33-4024-A027-38F8B04B3828}" type="slidenum">
              <a:rPr lang="en-US"/>
              <a:pPr>
                <a:defRPr/>
              </a:pPr>
              <a:t>‹#›</a:t>
            </a:fld>
            <a:endParaRPr lang="en-US"/>
          </a:p>
        </p:txBody>
      </p:sp>
    </p:spTree>
    <p:extLst>
      <p:ext uri="{BB962C8B-B14F-4D97-AF65-F5344CB8AC3E}">
        <p14:creationId xmlns:p14="http://schemas.microsoft.com/office/powerpoint/2010/main" val="15178268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06B0E-48AA-4A28-BF10-7C76FB67C77A}" type="slidenum">
              <a:rPr lang="en-US"/>
              <a:pPr>
                <a:defRPr/>
              </a:pPr>
              <a:t>‹#›</a:t>
            </a:fld>
            <a:endParaRPr lang="en-US"/>
          </a:p>
        </p:txBody>
      </p:sp>
    </p:spTree>
    <p:extLst>
      <p:ext uri="{BB962C8B-B14F-4D97-AF65-F5344CB8AC3E}">
        <p14:creationId xmlns:p14="http://schemas.microsoft.com/office/powerpoint/2010/main" val="34313157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6A4CE6F-B9F3-4AA8-9098-23C4C90B1132}" type="slidenum">
              <a:rPr lang="en-US"/>
              <a:pPr>
                <a:defRPr/>
              </a:pPr>
              <a:t>‹#›</a:t>
            </a:fld>
            <a:endParaRPr lang="en-US"/>
          </a:p>
        </p:txBody>
      </p:sp>
    </p:spTree>
    <p:extLst>
      <p:ext uri="{BB962C8B-B14F-4D97-AF65-F5344CB8AC3E}">
        <p14:creationId xmlns:p14="http://schemas.microsoft.com/office/powerpoint/2010/main" val="402954979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7A6BEA-8B02-4A33-9C9B-39FA5836504A}" type="slidenum">
              <a:rPr lang="en-US"/>
              <a:pPr>
                <a:defRPr/>
              </a:pPr>
              <a:t>‹#›</a:t>
            </a:fld>
            <a:endParaRPr lang="en-US"/>
          </a:p>
        </p:txBody>
      </p:sp>
    </p:spTree>
    <p:extLst>
      <p:ext uri="{BB962C8B-B14F-4D97-AF65-F5344CB8AC3E}">
        <p14:creationId xmlns:p14="http://schemas.microsoft.com/office/powerpoint/2010/main" val="15952420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52400"/>
            <a:ext cx="274320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52400"/>
            <a:ext cx="80264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EE8C2C-E922-4405-9DF9-9B34A428A093}" type="slidenum">
              <a:rPr lang="en-US"/>
              <a:pPr>
                <a:defRPr/>
              </a:pPr>
              <a:t>‹#›</a:t>
            </a:fld>
            <a:endParaRPr lang="en-US"/>
          </a:p>
        </p:txBody>
      </p:sp>
    </p:spTree>
    <p:extLst>
      <p:ext uri="{BB962C8B-B14F-4D97-AF65-F5344CB8AC3E}">
        <p14:creationId xmlns:p14="http://schemas.microsoft.com/office/powerpoint/2010/main" val="1463570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4FB8B0F-DC9A-4D01-89C6-CEDECD69995A}" type="datetime1">
              <a:rPr lang="en-US">
                <a:solidFill>
                  <a:srgbClr val="000000"/>
                </a:solidFill>
              </a:rPr>
              <a:pPr>
                <a:defRPr/>
              </a:pPr>
              <a:t>10/31/19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Center for Performance Assessment © 2006</a:t>
            </a:r>
          </a:p>
        </p:txBody>
      </p:sp>
      <p:sp>
        <p:nvSpPr>
          <p:cNvPr id="6" name="Rectangle 6"/>
          <p:cNvSpPr>
            <a:spLocks noGrp="1" noChangeArrowheads="1"/>
          </p:cNvSpPr>
          <p:nvPr>
            <p:ph type="sldNum" sz="quarter" idx="12"/>
          </p:nvPr>
        </p:nvSpPr>
        <p:spPr>
          <a:ln/>
        </p:spPr>
        <p:txBody>
          <a:bodyPr/>
          <a:lstStyle>
            <a:lvl1pPr>
              <a:defRPr/>
            </a:lvl1pPr>
          </a:lstStyle>
          <a:p>
            <a:fld id="{B608B73F-6F4E-4E57-A33B-B9BA510480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3254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idx="10"/>
          </p:nvPr>
        </p:nvSpPr>
        <p:spPr bwMode="gray">
          <a:xfrm>
            <a:off x="6586129"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1"/>
          <p:cNvSpPr>
            <a:spLocks noGrp="1"/>
          </p:cNvSpPr>
          <p:nvPr>
            <p:ph type="sldNum" sz="quarter" idx="11"/>
          </p:nvPr>
        </p:nvSpPr>
        <p:spPr/>
        <p:txBody>
          <a:bodyPr/>
          <a:lstStyle>
            <a:lvl1pPr>
              <a:defRPr/>
            </a:lvl1pPr>
          </a:lstStyle>
          <a:p>
            <a:fld id="{1DF2CDD0-7C3A-448B-A7A9-9B70966879B1}" type="slidenum">
              <a:rPr lang="en-US" altLang="en-US"/>
              <a:pPr/>
              <a:t>‹#›</a:t>
            </a:fld>
            <a:endParaRPr lang="en-US" altLang="en-US"/>
          </a:p>
        </p:txBody>
      </p:sp>
    </p:spTree>
    <p:extLst>
      <p:ext uri="{BB962C8B-B14F-4D97-AF65-F5344CB8AC3E}">
        <p14:creationId xmlns:p14="http://schemas.microsoft.com/office/powerpoint/2010/main" val="357411929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06400" y="4800600"/>
            <a:ext cx="9448800" cy="914400"/>
          </a:xfrm>
        </p:spPr>
        <p:txBody>
          <a:bodyPr/>
          <a:lstStyle>
            <a:lvl1pPr>
              <a:lnSpc>
                <a:spcPct val="70000"/>
              </a:lnSpc>
              <a:defRPr sz="4400"/>
            </a:lvl1pPr>
          </a:lstStyle>
          <a:p>
            <a:pPr lvl="0"/>
            <a:r>
              <a:rPr lang="en-US" noProof="0"/>
              <a:t>Click to edit Master title style</a:t>
            </a:r>
          </a:p>
        </p:txBody>
      </p:sp>
      <p:sp>
        <p:nvSpPr>
          <p:cNvPr id="3075" name="Rectangle 3"/>
          <p:cNvSpPr>
            <a:spLocks noGrp="1" noChangeArrowheads="1"/>
          </p:cNvSpPr>
          <p:nvPr>
            <p:ph type="subTitle" idx="1"/>
          </p:nvPr>
        </p:nvSpPr>
        <p:spPr>
          <a:xfrm>
            <a:off x="406400" y="5791200"/>
            <a:ext cx="8534400" cy="533400"/>
          </a:xfrm>
        </p:spPr>
        <p:txBody>
          <a:bodyPr/>
          <a:lstStyle>
            <a:lvl1pPr marL="0" indent="0">
              <a:buFontTx/>
              <a:buNone/>
              <a:defRPr sz="2400" b="1"/>
            </a:lvl1pPr>
          </a:lstStyle>
          <a:p>
            <a:pPr lvl="0"/>
            <a:r>
              <a:rPr lang="en-US" noProof="0"/>
              <a:t>Click to edit Master subtitle style</a:t>
            </a:r>
          </a:p>
        </p:txBody>
      </p:sp>
      <p:sp>
        <p:nvSpPr>
          <p:cNvPr id="3076" name="Rectangle 4"/>
          <p:cNvSpPr>
            <a:spLocks noGrp="1" noChangeArrowheads="1"/>
          </p:cNvSpPr>
          <p:nvPr>
            <p:ph type="dt" sz="half" idx="2"/>
          </p:nvPr>
        </p:nvSpPr>
        <p:spPr>
          <a:xfrm>
            <a:off x="304800" y="6477000"/>
            <a:ext cx="2743200" cy="381000"/>
          </a:xfrm>
        </p:spPr>
        <p:txBody>
          <a:bodyPr/>
          <a:lstStyle>
            <a:lvl1pPr>
              <a:defRPr/>
            </a:lvl1pPr>
          </a:lstStyle>
          <a:p>
            <a:endParaRPr lang="en-US">
              <a:solidFill>
                <a:srgbClr val="28517A"/>
              </a:solidFill>
            </a:endParaRPr>
          </a:p>
        </p:txBody>
      </p:sp>
      <p:sp>
        <p:nvSpPr>
          <p:cNvPr id="3077" name="Rectangle 5"/>
          <p:cNvSpPr>
            <a:spLocks noGrp="1" noChangeArrowheads="1"/>
          </p:cNvSpPr>
          <p:nvPr>
            <p:ph type="ftr" sz="quarter" idx="3"/>
          </p:nvPr>
        </p:nvSpPr>
        <p:spPr>
          <a:xfrm>
            <a:off x="3454400" y="6477000"/>
            <a:ext cx="2743200" cy="381000"/>
          </a:xfrm>
        </p:spPr>
        <p:txBody>
          <a:bodyPr/>
          <a:lstStyle>
            <a:lvl1pPr>
              <a:defRPr/>
            </a:lvl1pPr>
          </a:lstStyle>
          <a:p>
            <a:endParaRPr lang="en-US">
              <a:solidFill>
                <a:srgbClr val="28517A"/>
              </a:solidFill>
            </a:endParaRPr>
          </a:p>
        </p:txBody>
      </p:sp>
      <p:sp>
        <p:nvSpPr>
          <p:cNvPr id="3078" name="Rectangle 6"/>
          <p:cNvSpPr>
            <a:spLocks noGrp="1" noChangeArrowheads="1"/>
          </p:cNvSpPr>
          <p:nvPr>
            <p:ph type="sldNum" sz="quarter" idx="4"/>
          </p:nvPr>
        </p:nvSpPr>
        <p:spPr>
          <a:xfrm>
            <a:off x="6705600" y="6477000"/>
            <a:ext cx="2336800" cy="381000"/>
          </a:xfrm>
        </p:spPr>
        <p:txBody>
          <a:bodyPr/>
          <a:lstStyle>
            <a:lvl1pPr>
              <a:defRPr/>
            </a:lvl1pPr>
          </a:lstStyle>
          <a:p>
            <a:fld id="{7132728E-6210-4E49-B6B5-58224B3BADFA}" type="slidenum">
              <a:rPr lang="en-US">
                <a:solidFill>
                  <a:srgbClr val="28517A"/>
                </a:solidFill>
              </a:rPr>
              <a:pPr/>
              <a:t>‹#›</a:t>
            </a:fld>
            <a:endParaRPr lang="en-US">
              <a:solidFill>
                <a:srgbClr val="28517A"/>
              </a:solidFill>
            </a:endParaRPr>
          </a:p>
        </p:txBody>
      </p:sp>
    </p:spTree>
    <p:extLst>
      <p:ext uri="{BB962C8B-B14F-4D97-AF65-F5344CB8AC3E}">
        <p14:creationId xmlns:p14="http://schemas.microsoft.com/office/powerpoint/2010/main" val="8006037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28517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28517A"/>
              </a:solidFill>
            </a:endParaRPr>
          </a:p>
        </p:txBody>
      </p:sp>
      <p:sp>
        <p:nvSpPr>
          <p:cNvPr id="6" name="Slide Number Placeholder 5"/>
          <p:cNvSpPr>
            <a:spLocks noGrp="1"/>
          </p:cNvSpPr>
          <p:nvPr>
            <p:ph type="sldNum" sz="quarter" idx="12"/>
          </p:nvPr>
        </p:nvSpPr>
        <p:spPr/>
        <p:txBody>
          <a:bodyPr/>
          <a:lstStyle>
            <a:lvl1pPr>
              <a:defRPr/>
            </a:lvl1pPr>
          </a:lstStyle>
          <a:p>
            <a:fld id="{E223204A-CCB3-41C8-92ED-91FC211FA8C7}" type="slidenum">
              <a:rPr lang="en-US">
                <a:solidFill>
                  <a:srgbClr val="28517A"/>
                </a:solidFill>
              </a:rPr>
              <a:pPr/>
              <a:t>‹#›</a:t>
            </a:fld>
            <a:endParaRPr lang="en-US">
              <a:solidFill>
                <a:srgbClr val="28517A"/>
              </a:solidFill>
            </a:endParaRPr>
          </a:p>
        </p:txBody>
      </p:sp>
    </p:spTree>
    <p:extLst>
      <p:ext uri="{BB962C8B-B14F-4D97-AF65-F5344CB8AC3E}">
        <p14:creationId xmlns:p14="http://schemas.microsoft.com/office/powerpoint/2010/main" val="33845280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28517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28517A"/>
              </a:solidFill>
            </a:endParaRPr>
          </a:p>
        </p:txBody>
      </p:sp>
      <p:sp>
        <p:nvSpPr>
          <p:cNvPr id="6" name="Slide Number Placeholder 5"/>
          <p:cNvSpPr>
            <a:spLocks noGrp="1"/>
          </p:cNvSpPr>
          <p:nvPr>
            <p:ph type="sldNum" sz="quarter" idx="12"/>
          </p:nvPr>
        </p:nvSpPr>
        <p:spPr/>
        <p:txBody>
          <a:bodyPr/>
          <a:lstStyle>
            <a:lvl1pPr>
              <a:defRPr/>
            </a:lvl1pPr>
          </a:lstStyle>
          <a:p>
            <a:fld id="{FFA7AA8B-69D5-47DA-A29A-B47275C734DB}" type="slidenum">
              <a:rPr lang="en-US">
                <a:solidFill>
                  <a:srgbClr val="28517A"/>
                </a:solidFill>
              </a:rPr>
              <a:pPr/>
              <a:t>‹#›</a:t>
            </a:fld>
            <a:endParaRPr lang="en-US">
              <a:solidFill>
                <a:srgbClr val="28517A"/>
              </a:solidFill>
            </a:endParaRPr>
          </a:p>
        </p:txBody>
      </p:sp>
    </p:spTree>
    <p:extLst>
      <p:ext uri="{BB962C8B-B14F-4D97-AF65-F5344CB8AC3E}">
        <p14:creationId xmlns:p14="http://schemas.microsoft.com/office/powerpoint/2010/main" val="42147777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914400"/>
            <a:ext cx="4368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0000" y="914400"/>
            <a:ext cx="4368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28517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28517A"/>
              </a:solidFill>
            </a:endParaRPr>
          </a:p>
        </p:txBody>
      </p:sp>
      <p:sp>
        <p:nvSpPr>
          <p:cNvPr id="7" name="Slide Number Placeholder 6"/>
          <p:cNvSpPr>
            <a:spLocks noGrp="1"/>
          </p:cNvSpPr>
          <p:nvPr>
            <p:ph type="sldNum" sz="quarter" idx="12"/>
          </p:nvPr>
        </p:nvSpPr>
        <p:spPr/>
        <p:txBody>
          <a:bodyPr/>
          <a:lstStyle>
            <a:lvl1pPr>
              <a:defRPr/>
            </a:lvl1pPr>
          </a:lstStyle>
          <a:p>
            <a:fld id="{B2F1079B-7F9B-472B-BA5C-224A6A98331E}" type="slidenum">
              <a:rPr lang="en-US">
                <a:solidFill>
                  <a:srgbClr val="28517A"/>
                </a:solidFill>
              </a:rPr>
              <a:pPr/>
              <a:t>‹#›</a:t>
            </a:fld>
            <a:endParaRPr lang="en-US">
              <a:solidFill>
                <a:srgbClr val="28517A"/>
              </a:solidFill>
            </a:endParaRPr>
          </a:p>
        </p:txBody>
      </p:sp>
    </p:spTree>
    <p:extLst>
      <p:ext uri="{BB962C8B-B14F-4D97-AF65-F5344CB8AC3E}">
        <p14:creationId xmlns:p14="http://schemas.microsoft.com/office/powerpoint/2010/main" val="28993696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28517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28517A"/>
              </a:solidFill>
            </a:endParaRPr>
          </a:p>
        </p:txBody>
      </p:sp>
      <p:sp>
        <p:nvSpPr>
          <p:cNvPr id="9" name="Slide Number Placeholder 8"/>
          <p:cNvSpPr>
            <a:spLocks noGrp="1"/>
          </p:cNvSpPr>
          <p:nvPr>
            <p:ph type="sldNum" sz="quarter" idx="12"/>
          </p:nvPr>
        </p:nvSpPr>
        <p:spPr/>
        <p:txBody>
          <a:bodyPr/>
          <a:lstStyle>
            <a:lvl1pPr>
              <a:defRPr/>
            </a:lvl1pPr>
          </a:lstStyle>
          <a:p>
            <a:fld id="{676A2E97-D208-4D36-B26A-5EAC76F49A25}" type="slidenum">
              <a:rPr lang="en-US">
                <a:solidFill>
                  <a:srgbClr val="28517A"/>
                </a:solidFill>
              </a:rPr>
              <a:pPr/>
              <a:t>‹#›</a:t>
            </a:fld>
            <a:endParaRPr lang="en-US">
              <a:solidFill>
                <a:srgbClr val="28517A"/>
              </a:solidFill>
            </a:endParaRPr>
          </a:p>
        </p:txBody>
      </p:sp>
    </p:spTree>
    <p:extLst>
      <p:ext uri="{BB962C8B-B14F-4D97-AF65-F5344CB8AC3E}">
        <p14:creationId xmlns:p14="http://schemas.microsoft.com/office/powerpoint/2010/main" val="4061424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28517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28517A"/>
              </a:solidFill>
            </a:endParaRPr>
          </a:p>
        </p:txBody>
      </p:sp>
      <p:sp>
        <p:nvSpPr>
          <p:cNvPr id="5" name="Slide Number Placeholder 4"/>
          <p:cNvSpPr>
            <a:spLocks noGrp="1"/>
          </p:cNvSpPr>
          <p:nvPr>
            <p:ph type="sldNum" sz="quarter" idx="12"/>
          </p:nvPr>
        </p:nvSpPr>
        <p:spPr/>
        <p:txBody>
          <a:bodyPr/>
          <a:lstStyle>
            <a:lvl1pPr>
              <a:defRPr/>
            </a:lvl1pPr>
          </a:lstStyle>
          <a:p>
            <a:fld id="{FE0D1C36-4F47-4201-8521-AB4E971F4EAF}" type="slidenum">
              <a:rPr lang="en-US">
                <a:solidFill>
                  <a:srgbClr val="28517A"/>
                </a:solidFill>
              </a:rPr>
              <a:pPr/>
              <a:t>‹#›</a:t>
            </a:fld>
            <a:endParaRPr lang="en-US">
              <a:solidFill>
                <a:srgbClr val="28517A"/>
              </a:solidFill>
            </a:endParaRPr>
          </a:p>
        </p:txBody>
      </p:sp>
    </p:spTree>
    <p:extLst>
      <p:ext uri="{BB962C8B-B14F-4D97-AF65-F5344CB8AC3E}">
        <p14:creationId xmlns:p14="http://schemas.microsoft.com/office/powerpoint/2010/main" val="242905724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28517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28517A"/>
              </a:solidFill>
            </a:endParaRPr>
          </a:p>
        </p:txBody>
      </p:sp>
      <p:sp>
        <p:nvSpPr>
          <p:cNvPr id="4" name="Slide Number Placeholder 3"/>
          <p:cNvSpPr>
            <a:spLocks noGrp="1"/>
          </p:cNvSpPr>
          <p:nvPr>
            <p:ph type="sldNum" sz="quarter" idx="12"/>
          </p:nvPr>
        </p:nvSpPr>
        <p:spPr/>
        <p:txBody>
          <a:bodyPr/>
          <a:lstStyle>
            <a:lvl1pPr>
              <a:defRPr/>
            </a:lvl1pPr>
          </a:lstStyle>
          <a:p>
            <a:fld id="{B37AC7A9-D82E-4690-BD2C-8C25DCA065E6}" type="slidenum">
              <a:rPr lang="en-US">
                <a:solidFill>
                  <a:srgbClr val="28517A"/>
                </a:solidFill>
              </a:rPr>
              <a:pPr/>
              <a:t>‹#›</a:t>
            </a:fld>
            <a:endParaRPr lang="en-US">
              <a:solidFill>
                <a:srgbClr val="28517A"/>
              </a:solidFill>
            </a:endParaRPr>
          </a:p>
        </p:txBody>
      </p:sp>
    </p:spTree>
    <p:extLst>
      <p:ext uri="{BB962C8B-B14F-4D97-AF65-F5344CB8AC3E}">
        <p14:creationId xmlns:p14="http://schemas.microsoft.com/office/powerpoint/2010/main" val="217992771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28517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28517A"/>
              </a:solidFill>
            </a:endParaRPr>
          </a:p>
        </p:txBody>
      </p:sp>
      <p:sp>
        <p:nvSpPr>
          <p:cNvPr id="7" name="Slide Number Placeholder 6"/>
          <p:cNvSpPr>
            <a:spLocks noGrp="1"/>
          </p:cNvSpPr>
          <p:nvPr>
            <p:ph type="sldNum" sz="quarter" idx="12"/>
          </p:nvPr>
        </p:nvSpPr>
        <p:spPr/>
        <p:txBody>
          <a:bodyPr/>
          <a:lstStyle>
            <a:lvl1pPr>
              <a:defRPr/>
            </a:lvl1pPr>
          </a:lstStyle>
          <a:p>
            <a:fld id="{7BEC07B4-5D54-4577-AD6C-55D9F9CCA751}" type="slidenum">
              <a:rPr lang="en-US">
                <a:solidFill>
                  <a:srgbClr val="28517A"/>
                </a:solidFill>
              </a:rPr>
              <a:pPr/>
              <a:t>‹#›</a:t>
            </a:fld>
            <a:endParaRPr lang="en-US">
              <a:solidFill>
                <a:srgbClr val="28517A"/>
              </a:solidFill>
            </a:endParaRPr>
          </a:p>
        </p:txBody>
      </p:sp>
    </p:spTree>
    <p:extLst>
      <p:ext uri="{BB962C8B-B14F-4D97-AF65-F5344CB8AC3E}">
        <p14:creationId xmlns:p14="http://schemas.microsoft.com/office/powerpoint/2010/main" val="38637309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28517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28517A"/>
              </a:solidFill>
            </a:endParaRPr>
          </a:p>
        </p:txBody>
      </p:sp>
      <p:sp>
        <p:nvSpPr>
          <p:cNvPr id="7" name="Slide Number Placeholder 6"/>
          <p:cNvSpPr>
            <a:spLocks noGrp="1"/>
          </p:cNvSpPr>
          <p:nvPr>
            <p:ph type="sldNum" sz="quarter" idx="12"/>
          </p:nvPr>
        </p:nvSpPr>
        <p:spPr/>
        <p:txBody>
          <a:bodyPr/>
          <a:lstStyle>
            <a:lvl1pPr>
              <a:defRPr/>
            </a:lvl1pPr>
          </a:lstStyle>
          <a:p>
            <a:fld id="{5C4398B6-20D6-4383-8FA1-E6656F1C134D}" type="slidenum">
              <a:rPr lang="en-US">
                <a:solidFill>
                  <a:srgbClr val="28517A"/>
                </a:solidFill>
              </a:rPr>
              <a:pPr/>
              <a:t>‹#›</a:t>
            </a:fld>
            <a:endParaRPr lang="en-US">
              <a:solidFill>
                <a:srgbClr val="28517A"/>
              </a:solidFill>
            </a:endParaRPr>
          </a:p>
        </p:txBody>
      </p:sp>
    </p:spTree>
    <p:extLst>
      <p:ext uri="{BB962C8B-B14F-4D97-AF65-F5344CB8AC3E}">
        <p14:creationId xmlns:p14="http://schemas.microsoft.com/office/powerpoint/2010/main" val="219890998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28517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28517A"/>
              </a:solidFill>
            </a:endParaRPr>
          </a:p>
        </p:txBody>
      </p:sp>
      <p:sp>
        <p:nvSpPr>
          <p:cNvPr id="6" name="Slide Number Placeholder 5"/>
          <p:cNvSpPr>
            <a:spLocks noGrp="1"/>
          </p:cNvSpPr>
          <p:nvPr>
            <p:ph type="sldNum" sz="quarter" idx="12"/>
          </p:nvPr>
        </p:nvSpPr>
        <p:spPr/>
        <p:txBody>
          <a:bodyPr/>
          <a:lstStyle>
            <a:lvl1pPr>
              <a:defRPr/>
            </a:lvl1pPr>
          </a:lstStyle>
          <a:p>
            <a:fld id="{5F53D8E6-B717-4762-87E8-83C2D28982C7}" type="slidenum">
              <a:rPr lang="en-US">
                <a:solidFill>
                  <a:srgbClr val="28517A"/>
                </a:solidFill>
              </a:rPr>
              <a:pPr/>
              <a:t>‹#›</a:t>
            </a:fld>
            <a:endParaRPr lang="en-US">
              <a:solidFill>
                <a:srgbClr val="28517A"/>
              </a:solidFill>
            </a:endParaRPr>
          </a:p>
        </p:txBody>
      </p:sp>
    </p:spTree>
    <p:extLst>
      <p:ext uri="{BB962C8B-B14F-4D97-AF65-F5344CB8AC3E}">
        <p14:creationId xmlns:p14="http://schemas.microsoft.com/office/powerpoint/2010/main" val="1343833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1"/>
          <p:cNvSpPr>
            <a:spLocks noGrp="1"/>
          </p:cNvSpPr>
          <p:nvPr>
            <p:ph type="sldNum" sz="quarter" idx="10"/>
          </p:nvPr>
        </p:nvSpPr>
        <p:spPr/>
        <p:txBody>
          <a:bodyPr/>
          <a:lstStyle>
            <a:lvl1pPr>
              <a:defRPr/>
            </a:lvl1pPr>
          </a:lstStyle>
          <a:p>
            <a:fld id="{2D92F0A7-DF18-4CD9-B6BB-34D8CD3AA43E}" type="slidenum">
              <a:rPr lang="en-US" altLang="en-US"/>
              <a:pPr/>
              <a:t>‹#›</a:t>
            </a:fld>
            <a:endParaRPr lang="en-US" altLang="en-US"/>
          </a:p>
        </p:txBody>
      </p:sp>
    </p:spTree>
    <p:extLst>
      <p:ext uri="{BB962C8B-B14F-4D97-AF65-F5344CB8AC3E}">
        <p14:creationId xmlns:p14="http://schemas.microsoft.com/office/powerpoint/2010/main" val="420763451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47000" y="152400"/>
            <a:ext cx="24130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52400"/>
            <a:ext cx="70358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28517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28517A"/>
              </a:solidFill>
            </a:endParaRPr>
          </a:p>
        </p:txBody>
      </p:sp>
      <p:sp>
        <p:nvSpPr>
          <p:cNvPr id="6" name="Slide Number Placeholder 5"/>
          <p:cNvSpPr>
            <a:spLocks noGrp="1"/>
          </p:cNvSpPr>
          <p:nvPr>
            <p:ph type="sldNum" sz="quarter" idx="12"/>
          </p:nvPr>
        </p:nvSpPr>
        <p:spPr/>
        <p:txBody>
          <a:bodyPr/>
          <a:lstStyle>
            <a:lvl1pPr>
              <a:defRPr/>
            </a:lvl1pPr>
          </a:lstStyle>
          <a:p>
            <a:fld id="{69FFA6EB-8AE0-4BFA-94F4-D6D14FE03080}" type="slidenum">
              <a:rPr lang="en-US">
                <a:solidFill>
                  <a:srgbClr val="28517A"/>
                </a:solidFill>
              </a:rPr>
              <a:pPr/>
              <a:t>‹#›</a:t>
            </a:fld>
            <a:endParaRPr lang="en-US">
              <a:solidFill>
                <a:srgbClr val="28517A"/>
              </a:solidFill>
            </a:endParaRPr>
          </a:p>
        </p:txBody>
      </p:sp>
    </p:spTree>
    <p:extLst>
      <p:ext uri="{BB962C8B-B14F-4D97-AF65-F5344CB8AC3E}">
        <p14:creationId xmlns:p14="http://schemas.microsoft.com/office/powerpoint/2010/main" val="105627768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86834" y="4727576"/>
            <a:ext cx="11273367" cy="936625"/>
          </a:xfrm>
        </p:spPr>
        <p:txBody>
          <a:bodyPr/>
          <a:lstStyle>
            <a:lvl1pPr>
              <a:defRPr sz="4600" b="1">
                <a:solidFill>
                  <a:srgbClr val="000000"/>
                </a:solidFill>
              </a:defRPr>
            </a:lvl1pPr>
          </a:lstStyle>
          <a:p>
            <a:pPr lvl="0"/>
            <a:r>
              <a:rPr lang="en-US" altLang="en-US" noProof="0"/>
              <a:t>Click to edit Master title style</a:t>
            </a:r>
          </a:p>
        </p:txBody>
      </p:sp>
      <p:sp>
        <p:nvSpPr>
          <p:cNvPr id="3075" name="Rectangle 3"/>
          <p:cNvSpPr>
            <a:spLocks noGrp="1" noChangeArrowheads="1"/>
          </p:cNvSpPr>
          <p:nvPr>
            <p:ph type="subTitle" idx="1"/>
          </p:nvPr>
        </p:nvSpPr>
        <p:spPr>
          <a:xfrm>
            <a:off x="1856317" y="5659439"/>
            <a:ext cx="8534400" cy="517525"/>
          </a:xfrm>
          <a:effectLst>
            <a:outerShdw dist="35921" dir="2700000" algn="ctr" rotWithShape="0">
              <a:srgbClr val="FFFFFF"/>
            </a:outerShdw>
          </a:effectLst>
        </p:spPr>
        <p:txBody>
          <a:bodyPr/>
          <a:lstStyle>
            <a:lvl1pPr marL="0" indent="0" algn="ctr">
              <a:buFontTx/>
              <a:buNone/>
              <a:defRPr sz="2400">
                <a:solidFill>
                  <a:srgbClr val="0097E2"/>
                </a:solidFill>
              </a:defRPr>
            </a:lvl1pPr>
          </a:lstStyle>
          <a:p>
            <a:pPr lvl="0"/>
            <a:r>
              <a:rPr lang="en-US" altLang="en-US" noProof="0"/>
              <a:t>Click to edit Master subtitle style</a:t>
            </a:r>
          </a:p>
        </p:txBody>
      </p:sp>
      <p:sp>
        <p:nvSpPr>
          <p:cNvPr id="3076" name="Rectangle 4"/>
          <p:cNvSpPr>
            <a:spLocks noGrp="1" noChangeArrowheads="1"/>
          </p:cNvSpPr>
          <p:nvPr>
            <p:ph type="dt" sz="half" idx="2"/>
          </p:nvPr>
        </p:nvSpPr>
        <p:spPr>
          <a:xfrm>
            <a:off x="609600" y="6356350"/>
            <a:ext cx="2844800" cy="369888"/>
          </a:xfrm>
        </p:spPr>
        <p:txBody>
          <a:bodyPr/>
          <a:lstStyle>
            <a:lvl1pPr>
              <a:defRPr/>
            </a:lvl1pPr>
          </a:lstStyle>
          <a:p>
            <a:endParaRPr lang="en-US" altLang="en-US">
              <a:solidFill>
                <a:srgbClr val="000000"/>
              </a:solidFill>
            </a:endParaRPr>
          </a:p>
        </p:txBody>
      </p:sp>
      <p:sp>
        <p:nvSpPr>
          <p:cNvPr id="3077" name="Rectangle 5"/>
          <p:cNvSpPr>
            <a:spLocks noGrp="1" noChangeArrowheads="1"/>
          </p:cNvSpPr>
          <p:nvPr>
            <p:ph type="ftr" sz="quarter" idx="3"/>
          </p:nvPr>
        </p:nvSpPr>
        <p:spPr>
          <a:xfrm>
            <a:off x="4165600" y="6356350"/>
            <a:ext cx="3860800" cy="369888"/>
          </a:xfrm>
        </p:spPr>
        <p:txBody>
          <a:bodyPr/>
          <a:lstStyle>
            <a:lvl1pPr>
              <a:defRPr/>
            </a:lvl1pPr>
          </a:lstStyle>
          <a:p>
            <a:endParaRPr lang="en-US" altLang="en-US">
              <a:solidFill>
                <a:srgbClr val="000000"/>
              </a:solidFill>
            </a:endParaRPr>
          </a:p>
        </p:txBody>
      </p:sp>
      <p:sp>
        <p:nvSpPr>
          <p:cNvPr id="3078" name="Rectangle 6"/>
          <p:cNvSpPr>
            <a:spLocks noGrp="1" noChangeArrowheads="1"/>
          </p:cNvSpPr>
          <p:nvPr>
            <p:ph type="sldNum" sz="quarter" idx="4"/>
          </p:nvPr>
        </p:nvSpPr>
        <p:spPr>
          <a:xfrm>
            <a:off x="8737600" y="6356350"/>
            <a:ext cx="2844800" cy="369888"/>
          </a:xfrm>
        </p:spPr>
        <p:txBody>
          <a:bodyPr/>
          <a:lstStyle>
            <a:lvl1pPr>
              <a:defRPr/>
            </a:lvl1pPr>
          </a:lstStyle>
          <a:p>
            <a:fld id="{5AB422EB-9667-437D-9C43-421FC1DB46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81433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8CBA88-9FB2-4F10-9C19-F4A34EEDC3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7688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B8BA3C-E7D4-49AE-A1C3-8D16D9BD41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63315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7B01355-C922-48D7-B490-5F403D27C7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493780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C5C3916-8D11-4886-A32F-8306F49C706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712299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B60090C-3B8C-4EBC-BF8A-7D6E900035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68460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DEFC67-E54E-4806-BFEE-32F1D7664F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865629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F4BDDC6-5CDA-49E8-BAB7-E11E74853EB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802655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B2ADF8-5CEC-47D0-9FCB-43A3CC5668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009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519" y="2055814"/>
            <a:ext cx="10966448" cy="3794125"/>
          </a:xfrm>
          <a:prstGeom prst="rect">
            <a:avLst/>
          </a:prstGeom>
        </p:spPr>
        <p:txBody>
          <a:bodyPr/>
          <a:lstStyle>
            <a:lvl1pPr marL="457200" indent="-457200">
              <a:buNone/>
              <a:defRPr sz="1800">
                <a:solidFill>
                  <a:schemeClr val="tx2">
                    <a:lumMod val="75000"/>
                  </a:schemeClr>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a:t>Click to edit Master text styles</a:t>
            </a:r>
          </a:p>
        </p:txBody>
      </p:sp>
      <p:sp>
        <p:nvSpPr>
          <p:cNvPr id="5" name="Title 4"/>
          <p:cNvSpPr>
            <a:spLocks noGrp="1"/>
          </p:cNvSpPr>
          <p:nvPr>
            <p:ph type="title"/>
          </p:nvPr>
        </p:nvSpPr>
        <p:spPr/>
        <p:txBody>
          <a:bodyPr/>
          <a:lstStyle/>
          <a:p>
            <a:r>
              <a:rPr lang="en-US"/>
              <a:t>Click to edit Master title style</a:t>
            </a:r>
            <a:endParaRPr lang="en-US" dirty="0"/>
          </a:p>
        </p:txBody>
      </p:sp>
      <p:sp>
        <p:nvSpPr>
          <p:cNvPr id="4" name="Slide Number Placeholder 1"/>
          <p:cNvSpPr>
            <a:spLocks noGrp="1"/>
          </p:cNvSpPr>
          <p:nvPr>
            <p:ph type="sldNum" sz="quarter" idx="10"/>
          </p:nvPr>
        </p:nvSpPr>
        <p:spPr/>
        <p:txBody>
          <a:bodyPr/>
          <a:lstStyle>
            <a:lvl1pPr>
              <a:defRPr/>
            </a:lvl1pPr>
          </a:lstStyle>
          <a:p>
            <a:fld id="{997D2E07-8CC4-4727-AB5C-2482AE97AEF4}" type="slidenum">
              <a:rPr lang="en-US" altLang="en-US"/>
              <a:pPr/>
              <a:t>‹#›</a:t>
            </a:fld>
            <a:endParaRPr lang="en-US" altLang="en-US"/>
          </a:p>
        </p:txBody>
      </p:sp>
    </p:spTree>
    <p:extLst>
      <p:ext uri="{BB962C8B-B14F-4D97-AF65-F5344CB8AC3E}">
        <p14:creationId xmlns:p14="http://schemas.microsoft.com/office/powerpoint/2010/main" val="6370937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9B5055-1B35-4718-B3BC-CFDA2E152E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08063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38139"/>
            <a:ext cx="2743200" cy="57880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38139"/>
            <a:ext cx="8026400" cy="57880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414121C-5125-4431-813F-44C2B4FE1B6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38465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328613"/>
            <a:ext cx="11275483" cy="938212"/>
          </a:xfrm>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r">
              <a:defRPr sz="4600"/>
            </a:lvl1pPr>
          </a:lstStyle>
          <a:p>
            <a:pPr lvl="0"/>
            <a:r>
              <a:rPr lang="en-US" noProof="0"/>
              <a:t>Click to edit Master title style</a:t>
            </a:r>
          </a:p>
        </p:txBody>
      </p:sp>
      <p:sp>
        <p:nvSpPr>
          <p:cNvPr id="3075" name="Rectangle 3"/>
          <p:cNvSpPr>
            <a:spLocks noGrp="1" noChangeArrowheads="1"/>
          </p:cNvSpPr>
          <p:nvPr>
            <p:ph type="subTitle" idx="1"/>
          </p:nvPr>
        </p:nvSpPr>
        <p:spPr>
          <a:xfrm>
            <a:off x="3268133" y="1339851"/>
            <a:ext cx="8534400" cy="576263"/>
          </a:xfrm>
        </p:spPr>
        <p:txBody>
          <a:bodyPr/>
          <a:lstStyle>
            <a:lvl1pPr marL="0" indent="0" algn="r">
              <a:buFontTx/>
              <a:buNone/>
              <a:defRPr sz="2400">
                <a:solidFill>
                  <a:schemeClr val="accent1"/>
                </a:solidFill>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fld id="{26CADCDB-B297-4B34-8985-409350BE464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6569264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8D0DDA2-4D86-4154-8F53-2CAC5E8666D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8439313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DF859E6-D056-456C-AA0A-2BE4C33C95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4338012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D1824DD-A855-417F-8C5F-8F7D0941D13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370716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25A4E9B5-5153-4D76-A5A5-6AA6E8D4E30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5534672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34C5279B-7832-47E2-B83B-FDBFCD0A8AC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895803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4ADED5E0-D77E-47A9-A0AE-EC2D309C0A5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6354161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E80ACBBD-DED5-490E-954A-1CD33AFCB3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67450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99801" y="1747392"/>
            <a:ext cx="9366884" cy="1470025"/>
          </a:xfrm>
        </p:spPr>
        <p:txBody>
          <a:bodyPr>
            <a:normAutofit/>
          </a:bodyPr>
          <a:lstStyle>
            <a:lvl1pPr algn="l">
              <a:defRPr sz="2800" b="1" baseline="0">
                <a:solidFill>
                  <a:schemeClr val="tx2"/>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899999" y="3825573"/>
            <a:ext cx="9382067" cy="685800"/>
          </a:xfrm>
        </p:spPr>
        <p:txBody>
          <a:bodyPr/>
          <a:lstStyle>
            <a:lvl1pPr marL="0" indent="0" algn="l">
              <a:buNone/>
              <a:defRPr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ext Placeholder 12"/>
          <p:cNvSpPr>
            <a:spLocks noGrp="1"/>
          </p:cNvSpPr>
          <p:nvPr>
            <p:ph type="body" sz="quarter" idx="12"/>
          </p:nvPr>
        </p:nvSpPr>
        <p:spPr>
          <a:xfrm>
            <a:off x="1899999" y="4587573"/>
            <a:ext cx="9382067" cy="457200"/>
          </a:xfrm>
        </p:spPr>
        <p:txBody>
          <a:bodyPr/>
          <a:lstStyle>
            <a:lvl1pPr>
              <a:buNone/>
              <a:defRPr sz="2400" baseline="0">
                <a:solidFill>
                  <a:schemeClr val="tx1"/>
                </a:solidFill>
                <a:latin typeface="+mn-lt"/>
              </a:defRPr>
            </a:lvl1pPr>
            <a:lvl2pPr>
              <a:buNone/>
              <a:defRPr/>
            </a:lvl2pPr>
          </a:lstStyle>
          <a:p>
            <a:pPr lvl="0"/>
            <a:r>
              <a:rPr lang="en-US"/>
              <a:t>Click to edit Master text styles</a:t>
            </a:r>
          </a:p>
        </p:txBody>
      </p:sp>
      <p:sp>
        <p:nvSpPr>
          <p:cNvPr id="15" name="Text Placeholder 14"/>
          <p:cNvSpPr>
            <a:spLocks noGrp="1"/>
          </p:cNvSpPr>
          <p:nvPr>
            <p:ph type="body" sz="quarter" idx="13"/>
          </p:nvPr>
        </p:nvSpPr>
        <p:spPr>
          <a:xfrm>
            <a:off x="1874340" y="5189358"/>
            <a:ext cx="9412432" cy="381000"/>
          </a:xfrm>
        </p:spPr>
        <p:txBody>
          <a:bodyPr/>
          <a:lstStyle>
            <a:lvl1pPr>
              <a:buNone/>
              <a:defRPr sz="1800" baseline="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61568396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4271E99-325E-42CE-9890-217593ED3D3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3873743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9F792CB-03DD-4284-9034-7311A842A01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7406255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A1F7E344-D37A-43CB-9553-CA351DB4054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765993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EE43E2B-DF1E-5442-BEAD-D0E12C0E9DCB}"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0AE369-5737-6F42-AE47-482451F1B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1919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E43E2B-DF1E-5442-BEAD-D0E12C0E9DCB}"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0AE369-5737-6F42-AE47-482451F1B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31626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E43E2B-DF1E-5442-BEAD-D0E12C0E9DCB}"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0AE369-5737-6F42-AE47-482451F1B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79652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E43E2B-DF1E-5442-BEAD-D0E12C0E9DCB}"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0AE369-5737-6F42-AE47-482451F1B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58147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E43E2B-DF1E-5442-BEAD-D0E12C0E9DCB}" type="datetimeFigureOut">
              <a:rPr lang="en-US" smtClean="0">
                <a:solidFill>
                  <a:prstClr val="black">
                    <a:tint val="75000"/>
                  </a:prstClr>
                </a:solidFill>
              </a:rPr>
              <a:pPr/>
              <a:t>10/31/19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0AE369-5737-6F42-AE47-482451F1B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16653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E43E2B-DF1E-5442-BEAD-D0E12C0E9DCB}" type="datetimeFigureOut">
              <a:rPr lang="en-US" smtClean="0">
                <a:solidFill>
                  <a:prstClr val="black">
                    <a:tint val="75000"/>
                  </a:prstClr>
                </a:solidFill>
              </a:rPr>
              <a:pPr/>
              <a:t>10/31/19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0AE369-5737-6F42-AE47-482451F1B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53466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E43E2B-DF1E-5442-BEAD-D0E12C0E9DCB}" type="datetimeFigureOut">
              <a:rPr lang="en-US" smtClean="0">
                <a:solidFill>
                  <a:prstClr val="black">
                    <a:tint val="75000"/>
                  </a:prstClr>
                </a:solidFill>
              </a:rPr>
              <a:pPr/>
              <a:t>10/31/19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0AE369-5737-6F42-AE47-482451F1B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186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1607" y="1112671"/>
            <a:ext cx="7914444" cy="1470025"/>
          </a:xfrm>
        </p:spPr>
        <p:txBody>
          <a:bodyPr>
            <a:normAutofit/>
          </a:bodyPr>
          <a:lstStyle>
            <a:lvl1pPr algn="l">
              <a:defRPr sz="2800" b="1" baseline="0">
                <a:solidFill>
                  <a:schemeClr val="tx2"/>
                </a:solidFill>
                <a:latin typeface="+mj-lt"/>
              </a:defRPr>
            </a:lvl1pPr>
          </a:lstStyle>
          <a:p>
            <a:r>
              <a:rPr lang="en-US" dirty="0"/>
              <a:t>Click to edit Master title style</a:t>
            </a:r>
          </a:p>
        </p:txBody>
      </p:sp>
      <p:sp>
        <p:nvSpPr>
          <p:cNvPr id="3" name="Subtitle 2"/>
          <p:cNvSpPr>
            <a:spLocks noGrp="1"/>
          </p:cNvSpPr>
          <p:nvPr>
            <p:ph type="subTitle" idx="1"/>
          </p:nvPr>
        </p:nvSpPr>
        <p:spPr>
          <a:xfrm>
            <a:off x="2391607" y="2886052"/>
            <a:ext cx="7927272" cy="685800"/>
          </a:xfrm>
        </p:spPr>
        <p:txBody>
          <a:bodyPr/>
          <a:lstStyle>
            <a:lvl1pPr marL="0" indent="0" algn="l">
              <a:buNone/>
              <a:defRPr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9938197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E43E2B-DF1E-5442-BEAD-D0E12C0E9DCB}"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0AE369-5737-6F42-AE47-482451F1B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58312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E43E2B-DF1E-5442-BEAD-D0E12C0E9DCB}"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0AE369-5737-6F42-AE47-482451F1B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32400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E43E2B-DF1E-5442-BEAD-D0E12C0E9DCB}"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0AE369-5737-6F42-AE47-482451F1B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97122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E43E2B-DF1E-5442-BEAD-D0E12C0E9DCB}"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0AE369-5737-6F42-AE47-482451F1B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69866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29750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76400"/>
            <a:ext cx="10972800" cy="42672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2DCDC065-1821-4DC9-8C89-CAE18C068F25}" type="datetime1">
              <a:rPr lang="en-US">
                <a:solidFill>
                  <a:srgbClr val="000000"/>
                </a:solidFill>
              </a:rPr>
              <a:pPr>
                <a:defRPr/>
              </a:pPr>
              <a:t>10/31/19</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Center for Performance Assessment © 2006</a:t>
            </a:r>
          </a:p>
        </p:txBody>
      </p:sp>
      <p:sp>
        <p:nvSpPr>
          <p:cNvPr id="6" name="Rectangle 6"/>
          <p:cNvSpPr>
            <a:spLocks noGrp="1" noChangeArrowheads="1"/>
          </p:cNvSpPr>
          <p:nvPr>
            <p:ph type="sldNum" sz="quarter" idx="12"/>
          </p:nvPr>
        </p:nvSpPr>
        <p:spPr>
          <a:ln/>
        </p:spPr>
        <p:txBody>
          <a:bodyPr/>
          <a:lstStyle>
            <a:lvl1pPr>
              <a:defRPr/>
            </a:lvl1pPr>
          </a:lstStyle>
          <a:p>
            <a:fld id="{EC21313B-1C92-4937-8D31-380356D39348}"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3306235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610798"/>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prstClr val="black">
                  <a:tint val="75000"/>
                </a:prst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514CB1-59F1-F543-B11A-C25F0CF1DD7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7165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11200" y="228600"/>
            <a:ext cx="9448800" cy="990600"/>
          </a:xfrm>
        </p:spPr>
        <p:txBody>
          <a:bodyPr/>
          <a:lstStyle>
            <a:lvl1pPr>
              <a:defRPr>
                <a:solidFill>
                  <a:schemeClr val="tx2"/>
                </a:solidFill>
                <a:effectLst>
                  <a:outerShdw blurRad="38100" dist="38100" dir="2700000" algn="tl">
                    <a:srgbClr val="000000"/>
                  </a:outerShdw>
                </a:effectLst>
              </a:defRPr>
            </a:lvl1pPr>
          </a:lstStyle>
          <a:p>
            <a:r>
              <a:rPr lang="en-US"/>
              <a:t>Click to edit Master title style</a:t>
            </a:r>
          </a:p>
        </p:txBody>
      </p:sp>
      <p:sp>
        <p:nvSpPr>
          <p:cNvPr id="4099" name="Rectangle 3"/>
          <p:cNvSpPr>
            <a:spLocks noGrp="1" noChangeArrowheads="1"/>
          </p:cNvSpPr>
          <p:nvPr>
            <p:ph type="subTitle" idx="1"/>
          </p:nvPr>
        </p:nvSpPr>
        <p:spPr>
          <a:xfrm>
            <a:off x="711200" y="1219200"/>
            <a:ext cx="8534400" cy="533400"/>
          </a:xfrm>
        </p:spPr>
        <p:txBody>
          <a:bodyPr/>
          <a:lstStyle>
            <a:lvl1pPr marL="0" indent="0">
              <a:buFontTx/>
              <a:buNone/>
              <a:defRPr sz="2800">
                <a:effectLst>
                  <a:outerShdw blurRad="38100" dist="38100" dir="2700000" algn="tl">
                    <a:srgbClr val="000000"/>
                  </a:outerShdw>
                </a:effectLst>
              </a:defRPr>
            </a:lvl1pPr>
          </a:lstStyle>
          <a:p>
            <a:r>
              <a:rPr lang="en-US"/>
              <a:t>Click to edit Master subtitle style</a:t>
            </a:r>
          </a:p>
        </p:txBody>
      </p:sp>
      <p:sp>
        <p:nvSpPr>
          <p:cNvPr id="4100" name="Rectangle 4"/>
          <p:cNvSpPr>
            <a:spLocks noGrp="1" noChangeArrowheads="1"/>
          </p:cNvSpPr>
          <p:nvPr>
            <p:ph type="dt" sz="half" idx="2"/>
          </p:nvPr>
        </p:nvSpPr>
        <p:spPr>
          <a:xfrm>
            <a:off x="609600" y="6324600"/>
            <a:ext cx="2844800" cy="533400"/>
          </a:xfrm>
        </p:spPr>
        <p:txBody>
          <a:bodyPr/>
          <a:lstStyle>
            <a:lvl1pPr>
              <a:defRPr>
                <a:solidFill>
                  <a:srgbClr val="FFFFFF"/>
                </a:solidFill>
              </a:defRPr>
            </a:lvl1pPr>
          </a:lstStyle>
          <a:p>
            <a:pPr>
              <a:defRPr/>
            </a:pPr>
            <a:fld id="{B604BB68-35D5-44F6-84AC-B522256F4DF6}" type="datetime1">
              <a:rPr lang="en-US" smtClean="0">
                <a:solidFill>
                  <a:srgbClr val="000000"/>
                </a:solidFill>
              </a:rPr>
              <a:pPr>
                <a:defRPr/>
              </a:pPr>
              <a:t>10/31/19</a:t>
            </a:fld>
            <a:endParaRPr lang="en-US">
              <a:solidFill>
                <a:srgbClr val="000000"/>
              </a:solidFill>
            </a:endParaRPr>
          </a:p>
        </p:txBody>
      </p:sp>
      <p:sp>
        <p:nvSpPr>
          <p:cNvPr id="4101" name="Rectangle 5"/>
          <p:cNvSpPr>
            <a:spLocks noGrp="1" noChangeArrowheads="1"/>
          </p:cNvSpPr>
          <p:nvPr>
            <p:ph type="ftr" sz="quarter" idx="3"/>
          </p:nvPr>
        </p:nvSpPr>
        <p:spPr>
          <a:xfrm>
            <a:off x="4165600" y="6324600"/>
            <a:ext cx="3860800" cy="533400"/>
          </a:xfrm>
        </p:spPr>
        <p:txBody>
          <a:bodyPr/>
          <a:lstStyle>
            <a:lvl1pPr>
              <a:defRPr>
                <a:solidFill>
                  <a:srgbClr val="FFFFFF"/>
                </a:solidFill>
              </a:defRPr>
            </a:lvl1pPr>
          </a:lstStyle>
          <a:p>
            <a:pPr>
              <a:defRPr/>
            </a:pPr>
            <a:endParaRPr lang="en-US">
              <a:solidFill>
                <a:srgbClr val="000000"/>
              </a:solidFill>
            </a:endParaRPr>
          </a:p>
        </p:txBody>
      </p:sp>
      <p:sp>
        <p:nvSpPr>
          <p:cNvPr id="4102" name="Rectangle 6"/>
          <p:cNvSpPr>
            <a:spLocks noGrp="1" noChangeArrowheads="1"/>
          </p:cNvSpPr>
          <p:nvPr>
            <p:ph type="sldNum" sz="quarter" idx="4"/>
          </p:nvPr>
        </p:nvSpPr>
        <p:spPr>
          <a:xfrm>
            <a:off x="8737600" y="6324600"/>
            <a:ext cx="2844800" cy="533400"/>
          </a:xfrm>
        </p:spPr>
        <p:txBody>
          <a:bodyPr/>
          <a:lstStyle>
            <a:lvl1pPr>
              <a:defRPr>
                <a:solidFill>
                  <a:srgbClr val="FFFFFF"/>
                </a:solidFill>
              </a:defRPr>
            </a:lvl1pPr>
          </a:lstStyle>
          <a:p>
            <a:pPr>
              <a:defRPr/>
            </a:pPr>
            <a:fld id="{AAE7F716-E7BE-4620-8C52-682816A370D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582912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AFD5CE-7621-4A94-A7E9-1CBF2A318349}" type="datetime1">
              <a:rPr lang="en-US" smtClean="0">
                <a:solidFill>
                  <a:srgbClr val="000000"/>
                </a:solidFill>
              </a:rPr>
              <a:pPr>
                <a:defRPr/>
              </a:pPr>
              <a:t>10/31/19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A6DF5D08-0226-4AA7-831D-6DE043F6143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857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4514603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A902115-255C-4E17-BAC1-640B494EA52F}" type="datetime1">
              <a:rPr lang="en-US" smtClean="0">
                <a:solidFill>
                  <a:srgbClr val="000000"/>
                </a:solidFill>
              </a:rPr>
              <a:pPr>
                <a:defRPr/>
              </a:pPr>
              <a:t>10/31/19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A9D1B86-7E13-487C-A80E-84401613C7A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320457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24001"/>
            <a:ext cx="53848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1"/>
            <a:ext cx="53848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EFF1EEA9-048B-4ABE-AF02-2778CA82B773}" type="datetime1">
              <a:rPr lang="en-US" smtClean="0">
                <a:solidFill>
                  <a:srgbClr val="000000"/>
                </a:solidFill>
              </a:rPr>
              <a:pPr>
                <a:defRPr/>
              </a:pPr>
              <a:t>10/31/19</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4CE82C1A-FE45-4035-A020-5D2EADD81DD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928992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15C339A1-591B-4E36-B060-F5AFECBF2261}" type="datetime1">
              <a:rPr lang="en-US" smtClean="0">
                <a:solidFill>
                  <a:srgbClr val="000000"/>
                </a:solidFill>
              </a:rPr>
              <a:pPr>
                <a:defRPr/>
              </a:pPr>
              <a:t>10/31/19</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E1CAEA07-68A6-4BF0-AF62-9BC6C38B5DB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057189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386CB80-47FC-4447-B166-0A8A54DAA88E}" type="datetime1">
              <a:rPr lang="en-US" smtClean="0">
                <a:solidFill>
                  <a:srgbClr val="000000"/>
                </a:solidFill>
              </a:rPr>
              <a:pPr>
                <a:defRPr/>
              </a:pPr>
              <a:t>10/31/19</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6AE4E260-23A9-4B5B-A97F-63190F011B4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749522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D1381C60-95C0-450F-ADE3-2D4444544EC2}" type="datetime1">
              <a:rPr lang="en-US" smtClean="0">
                <a:solidFill>
                  <a:srgbClr val="000000"/>
                </a:solidFill>
              </a:rPr>
              <a:pPr>
                <a:defRPr/>
              </a:pPr>
              <a:t>10/31/19</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03B65D09-D186-424F-A162-7195370E11D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980704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209A4488-6587-4FB2-B537-2B4254E65996}" type="datetime1">
              <a:rPr lang="en-US" smtClean="0">
                <a:solidFill>
                  <a:srgbClr val="000000"/>
                </a:solidFill>
              </a:rPr>
              <a:pPr>
                <a:defRPr/>
              </a:pPr>
              <a:t>10/31/19</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7DF2F42A-5AB7-4D72-BDFD-2DEB58DD0FD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52342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C30E33A3-F2DE-41A5-A83E-B5BBCF3C645D}" type="datetime1">
              <a:rPr lang="en-US" smtClean="0">
                <a:solidFill>
                  <a:srgbClr val="000000"/>
                </a:solidFill>
              </a:rPr>
              <a:pPr>
                <a:defRPr/>
              </a:pPr>
              <a:t>10/31/19</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611F3DE0-7619-43B7-B56A-5C3C8F62CF3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279183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4A567BC-B5CD-4658-BB12-DA5C0A5377E1}" type="datetime1">
              <a:rPr lang="en-US" smtClean="0">
                <a:solidFill>
                  <a:srgbClr val="000000"/>
                </a:solidFill>
              </a:rPr>
              <a:pPr>
                <a:defRPr/>
              </a:pPr>
              <a:t>10/31/19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EFA93A37-B664-4005-B204-48993E99D92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471262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52401"/>
            <a:ext cx="27432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52401"/>
            <a:ext cx="80264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B25E190-B2D0-45E2-9F85-81446E2D7BD9}" type="datetime1">
              <a:rPr lang="en-US" smtClean="0">
                <a:solidFill>
                  <a:srgbClr val="000000"/>
                </a:solidFill>
              </a:rPr>
              <a:pPr>
                <a:defRPr/>
              </a:pPr>
              <a:t>10/31/19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7D7DDE83-8ECE-4FDB-9686-83116EF3326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3237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133600" y="4648200"/>
            <a:ext cx="9448800" cy="933450"/>
          </a:xfrm>
        </p:spPr>
        <p:txBody>
          <a:bodyPr/>
          <a:lstStyle>
            <a:lvl1pPr algn="r">
              <a:defRPr>
                <a:solidFill>
                  <a:schemeClr val="tx2"/>
                </a:solidFill>
                <a:effectLst/>
              </a:defRPr>
            </a:lvl1pPr>
          </a:lstStyle>
          <a:p>
            <a:r>
              <a:rPr lang="en-US"/>
              <a:t>Click to edit Master title style</a:t>
            </a:r>
          </a:p>
        </p:txBody>
      </p:sp>
      <p:sp>
        <p:nvSpPr>
          <p:cNvPr id="3075" name="Rectangle 3"/>
          <p:cNvSpPr>
            <a:spLocks noGrp="1" noChangeArrowheads="1"/>
          </p:cNvSpPr>
          <p:nvPr>
            <p:ph type="subTitle" idx="1"/>
          </p:nvPr>
        </p:nvSpPr>
        <p:spPr>
          <a:xfrm>
            <a:off x="3048000" y="5562600"/>
            <a:ext cx="8534400" cy="609600"/>
          </a:xfrm>
        </p:spPr>
        <p:txBody>
          <a:bodyPr/>
          <a:lstStyle>
            <a:lvl1pPr marL="0" indent="0" algn="r">
              <a:buFontTx/>
              <a:buNone/>
              <a:defRPr/>
            </a:lvl1pPr>
          </a:lstStyle>
          <a:p>
            <a:r>
              <a:rPr lang="en-US"/>
              <a:t>Click to edit Master subtitle style</a:t>
            </a:r>
          </a:p>
        </p:txBody>
      </p:sp>
      <p:sp>
        <p:nvSpPr>
          <p:cNvPr id="3076" name="Rectangle 4"/>
          <p:cNvSpPr>
            <a:spLocks noGrp="1" noChangeArrowheads="1"/>
          </p:cNvSpPr>
          <p:nvPr>
            <p:ph type="dt" sz="half" idx="2"/>
          </p:nvPr>
        </p:nvSpPr>
        <p:spPr/>
        <p:txBody>
          <a:bodyPr/>
          <a:lstStyle>
            <a:lvl1pPr>
              <a:defRPr/>
            </a:lvl1pPr>
          </a:lstStyle>
          <a:p>
            <a:pPr>
              <a:defRPr/>
            </a:pPr>
            <a:fld id="{91982A26-DA77-4084-8DA4-9C009FE03031}" type="datetime1">
              <a:rPr lang="en-US" smtClean="0">
                <a:solidFill>
                  <a:srgbClr val="000000"/>
                </a:solidFill>
              </a:rPr>
              <a:pPr>
                <a:defRPr/>
              </a:pPr>
              <a:t>10/31/19</a:t>
            </a:fld>
            <a:endParaRPr lang="en-US">
              <a:solidFill>
                <a:srgbClr val="000000"/>
              </a:solidFill>
            </a:endParaRPr>
          </a:p>
        </p:txBody>
      </p:sp>
      <p:sp>
        <p:nvSpPr>
          <p:cNvPr id="3077" name="Rectangle 5"/>
          <p:cNvSpPr>
            <a:spLocks noGrp="1" noChangeArrowheads="1"/>
          </p:cNvSpPr>
          <p:nvPr>
            <p:ph type="ftr" sz="quarter" idx="3"/>
          </p:nvPr>
        </p:nvSpPr>
        <p:spPr/>
        <p:txBody>
          <a:bodyPr/>
          <a:lstStyle>
            <a:lvl1pPr>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p:txBody>
          <a:bodyPr/>
          <a:lstStyle>
            <a:lvl1pPr>
              <a:defRPr/>
            </a:lvl1pPr>
          </a:lstStyle>
          <a:p>
            <a:pPr>
              <a:defRPr/>
            </a:pPr>
            <a:fld id="{71DBED8F-EC65-4C90-BC20-AA22B56724E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2857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2133600" y="1600201"/>
            <a:ext cx="4572000" cy="4525963"/>
          </a:xfrm>
        </p:spPr>
        <p:txBody>
          <a:bodyPr/>
          <a:lstStyle>
            <a:lvl1pPr marL="231775" indent="-231775">
              <a:spcBef>
                <a:spcPts val="1200"/>
              </a:spcBef>
              <a:defRPr sz="2400">
                <a:latin typeface="Arial" pitchFamily="34" charset="0"/>
                <a:cs typeface="Arial" pitchFamily="34" charset="0"/>
              </a:defRPr>
            </a:lvl1pPr>
            <a:lvl2pPr marL="465138" indent="-233363">
              <a:spcBef>
                <a:spcPts val="600"/>
              </a:spcBef>
              <a:defRPr sz="2200">
                <a:latin typeface="Arial" pitchFamily="34" charset="0"/>
                <a:cs typeface="Arial" pitchFamily="34" charset="0"/>
              </a:defRPr>
            </a:lvl2pPr>
            <a:lvl3pPr marL="682625" indent="-174625">
              <a:spcBef>
                <a:spcPts val="600"/>
              </a:spcBef>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7010400" y="1600201"/>
            <a:ext cx="4572000" cy="4525963"/>
          </a:xfrm>
        </p:spPr>
        <p:txBody>
          <a:bodyPr/>
          <a:lstStyle>
            <a:lvl1pPr marL="231775" indent="-231775">
              <a:spcBef>
                <a:spcPts val="1200"/>
              </a:spcBef>
              <a:buSzPct val="104000"/>
              <a:defRPr sz="2400">
                <a:latin typeface="Arial" pitchFamily="34" charset="0"/>
                <a:cs typeface="Arial" pitchFamily="34" charset="0"/>
              </a:defRPr>
            </a:lvl1pPr>
            <a:lvl2pPr marL="465138" indent="-233363">
              <a:spcBef>
                <a:spcPts val="600"/>
              </a:spcBef>
              <a:defRPr sz="2200">
                <a:latin typeface="Arial" pitchFamily="34" charset="0"/>
                <a:cs typeface="Arial" pitchFamily="34" charset="0"/>
              </a:defRPr>
            </a:lvl2pPr>
            <a:lvl3pPr marL="736600" indent="-228600">
              <a:spcBef>
                <a:spcPts val="600"/>
              </a:spcBef>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17988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BC72BDA-287D-49A7-92E5-E238DD48DAAF}" type="datetime1">
              <a:rPr lang="en-US" smtClean="0">
                <a:solidFill>
                  <a:srgbClr val="000000"/>
                </a:solidFill>
              </a:rPr>
              <a:pPr>
                <a:defRPr/>
              </a:pPr>
              <a:t>10/31/19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BE6DC530-3911-44E2-A717-E20E817DE25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965545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7DE6AEB-12CB-403F-8431-07CC534DE17B}" type="datetime1">
              <a:rPr lang="en-US" smtClean="0">
                <a:solidFill>
                  <a:srgbClr val="000000"/>
                </a:solidFill>
              </a:rPr>
              <a:pPr>
                <a:defRPr/>
              </a:pPr>
              <a:t>10/31/19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4F93AD2-330F-4F5A-8952-91212A0D667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766136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47800"/>
            <a:ext cx="53848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7800"/>
            <a:ext cx="53848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EC2AF877-CEA4-4676-AAAB-E97298F59E92}" type="datetime1">
              <a:rPr lang="en-US" smtClean="0">
                <a:solidFill>
                  <a:srgbClr val="000000"/>
                </a:solidFill>
              </a:rPr>
              <a:pPr>
                <a:defRPr/>
              </a:pPr>
              <a:t>10/31/19</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CF6F2BFB-BDB6-43EC-9169-483186CB80B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63591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B6EEED75-9344-4247-98C6-20342601E3A9}" type="datetime1">
              <a:rPr lang="en-US" smtClean="0">
                <a:solidFill>
                  <a:srgbClr val="000000"/>
                </a:solidFill>
              </a:rPr>
              <a:pPr>
                <a:defRPr/>
              </a:pPr>
              <a:t>10/31/19</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DF4426A0-66BF-4503-9A25-08B71244260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179756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1CAC43B6-0E35-4619-91C1-42A430DE0EE6}" type="datetime1">
              <a:rPr lang="en-US" smtClean="0">
                <a:solidFill>
                  <a:srgbClr val="000000"/>
                </a:solidFill>
              </a:rPr>
              <a:pPr>
                <a:defRPr/>
              </a:pPr>
              <a:t>10/31/19</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78C773B8-4385-4B09-82E8-DA49E002EDF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476933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C12CF122-91E6-469E-9B1B-BE6759102EDE}" type="datetime1">
              <a:rPr lang="en-US" smtClean="0">
                <a:solidFill>
                  <a:srgbClr val="000000"/>
                </a:solidFill>
              </a:rPr>
              <a:pPr>
                <a:defRPr/>
              </a:pPr>
              <a:t>10/31/19</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0B54B151-C861-43A6-8103-75EB776A31B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372934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6EBA42A-D638-43C0-83A6-0306EB6A9CD8}" type="datetime1">
              <a:rPr lang="en-US" smtClean="0">
                <a:solidFill>
                  <a:srgbClr val="000000"/>
                </a:solidFill>
              </a:rPr>
              <a:pPr>
                <a:defRPr/>
              </a:pPr>
              <a:t>10/31/19</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17683E40-8A54-4CC3-A96D-5929FDA0988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29441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FB5B53E5-E1BB-44D6-932A-6CE23136DC96}" type="datetime1">
              <a:rPr lang="en-US" smtClean="0">
                <a:solidFill>
                  <a:srgbClr val="000000"/>
                </a:solidFill>
              </a:rPr>
              <a:pPr>
                <a:defRPr/>
              </a:pPr>
              <a:t>10/31/19</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99AF851D-CAA5-42A3-B0F9-AB804655266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837456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72177F0-C1AC-4061-BEFB-6574F3CBA7C0}" type="datetime1">
              <a:rPr lang="en-US" smtClean="0">
                <a:solidFill>
                  <a:srgbClr val="000000"/>
                </a:solidFill>
              </a:rPr>
              <a:pPr>
                <a:defRPr/>
              </a:pPr>
              <a:t>10/31/19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B6870A1-6D45-412A-946C-1CEAB81F36D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05514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52401"/>
            <a:ext cx="27432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52401"/>
            <a:ext cx="80264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3DAD8B5-F404-4F63-8ABE-EE9B8652685F}" type="datetime1">
              <a:rPr lang="en-US" smtClean="0">
                <a:solidFill>
                  <a:srgbClr val="000000"/>
                </a:solidFill>
              </a:rPr>
              <a:pPr>
                <a:defRPr/>
              </a:pPr>
              <a:t>10/31/19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76184B6F-B098-44C0-AAB4-0678F3C4A99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9050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usiness contact informa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3143" y="1828105"/>
            <a:ext cx="9641151" cy="3614757"/>
          </a:xfrm>
        </p:spPr>
        <p:txBody>
          <a:bodyPr/>
          <a:lstStyle>
            <a:lvl1pPr marL="0" indent="0">
              <a:buNone/>
              <a:defRPr>
                <a:solidFill>
                  <a:schemeClr val="tx1"/>
                </a:solidFill>
                <a:latin typeface="Arial" pitchFamily="34" charset="0"/>
                <a:cs typeface="Arial" pitchFamily="34" charset="0"/>
              </a:defRPr>
            </a:lvl1pPr>
            <a:lvl2pPr marL="0" indent="0">
              <a:defRPr>
                <a:solidFill>
                  <a:schemeClr val="tx1"/>
                </a:solidFill>
                <a:latin typeface="Franklin Gothic Book" pitchFamily="34" charset="0"/>
              </a:defRPr>
            </a:lvl2pPr>
            <a:lvl3pPr marL="0" indent="0">
              <a:defRPr>
                <a:solidFill>
                  <a:schemeClr val="tx1"/>
                </a:solidFill>
                <a:latin typeface="Franklin Gothic Book" pitchFamily="34" charset="0"/>
              </a:defRPr>
            </a:lvl3pPr>
            <a:lvl4pPr marL="0" indent="0">
              <a:defRPr>
                <a:solidFill>
                  <a:schemeClr val="tx1"/>
                </a:solidFill>
                <a:latin typeface="Franklin Gothic Book" pitchFamily="34" charset="0"/>
              </a:defRPr>
            </a:lvl4pPr>
            <a:lvl5pPr marL="0" indent="0">
              <a:defRPr>
                <a:solidFill>
                  <a:schemeClr val="tx1"/>
                </a:solidFill>
                <a:latin typeface="Franklin Gothic Book" pitchFamily="34" charset="0"/>
              </a:defRPr>
            </a:lvl5pPr>
          </a:lstStyle>
          <a:p>
            <a:pPr lvl="0"/>
            <a:r>
              <a:rPr lang="en-US" dirty="0"/>
              <a:t>Click to edit Master text styles</a:t>
            </a:r>
          </a:p>
        </p:txBody>
      </p:sp>
    </p:spTree>
    <p:extLst>
      <p:ext uri="{BB962C8B-B14F-4D97-AF65-F5344CB8AC3E}">
        <p14:creationId xmlns:p14="http://schemas.microsoft.com/office/powerpoint/2010/main" val="252937455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08001" y="4756150"/>
            <a:ext cx="11273367" cy="977900"/>
          </a:xfrm>
        </p:spPr>
        <p:txBody>
          <a:bodyPr/>
          <a:lstStyle>
            <a:lvl1pPr algn="ctr">
              <a:defRPr sz="4600">
                <a:solidFill>
                  <a:srgbClr val="FFFFFF"/>
                </a:solidFill>
              </a:defRPr>
            </a:lvl1pPr>
          </a:lstStyle>
          <a:p>
            <a:r>
              <a:rPr lang="en-US"/>
              <a:t>Click to edit Master title style</a:t>
            </a:r>
          </a:p>
        </p:txBody>
      </p:sp>
      <p:sp>
        <p:nvSpPr>
          <p:cNvPr id="3075" name="Rectangle 3"/>
          <p:cNvSpPr>
            <a:spLocks noGrp="1" noChangeArrowheads="1"/>
          </p:cNvSpPr>
          <p:nvPr>
            <p:ph type="subTitle" idx="1"/>
          </p:nvPr>
        </p:nvSpPr>
        <p:spPr>
          <a:xfrm>
            <a:off x="1877484" y="5743576"/>
            <a:ext cx="8534400" cy="519113"/>
          </a:xfrm>
        </p:spPr>
        <p:txBody>
          <a:bodyPr/>
          <a:lstStyle>
            <a:lvl1pPr marL="0" indent="0" algn="ctr">
              <a:buFontTx/>
              <a:buNone/>
              <a:defRPr sz="2400">
                <a:solidFill>
                  <a:srgbClr val="000000"/>
                </a:solidFill>
              </a:defRPr>
            </a:lvl1pPr>
          </a:lstStyle>
          <a:p>
            <a:r>
              <a:rPr lang="en-US"/>
              <a:t>Click to edit Master subtitle style</a:t>
            </a:r>
          </a:p>
        </p:txBody>
      </p:sp>
      <p:sp>
        <p:nvSpPr>
          <p:cNvPr id="4" name="Rectangle 4"/>
          <p:cNvSpPr>
            <a:spLocks noGrp="1" noChangeArrowheads="1"/>
          </p:cNvSpPr>
          <p:nvPr>
            <p:ph type="dt" sz="half" idx="10"/>
          </p:nvPr>
        </p:nvSpPr>
        <p:spPr>
          <a:xfrm>
            <a:off x="609600" y="6388100"/>
            <a:ext cx="2844800" cy="338138"/>
          </a:xfrm>
        </p:spPr>
        <p:txBody>
          <a:bodyPr/>
          <a:lstStyle>
            <a:lvl1pPr>
              <a:defRPr>
                <a:solidFill>
                  <a:srgbClr val="000000"/>
                </a:solidFill>
              </a:defRPr>
            </a:lvl1pPr>
          </a:lstStyle>
          <a:p>
            <a:pPr>
              <a:defRPr/>
            </a:pPr>
            <a:endParaRPr lang="en-US"/>
          </a:p>
        </p:txBody>
      </p:sp>
      <p:sp>
        <p:nvSpPr>
          <p:cNvPr id="5" name="Rectangle 5"/>
          <p:cNvSpPr>
            <a:spLocks noGrp="1" noChangeArrowheads="1"/>
          </p:cNvSpPr>
          <p:nvPr>
            <p:ph type="ftr" sz="quarter" idx="11"/>
          </p:nvPr>
        </p:nvSpPr>
        <p:spPr>
          <a:xfrm>
            <a:off x="4165600" y="6388100"/>
            <a:ext cx="3860800" cy="338138"/>
          </a:xfrm>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xfrm>
            <a:off x="8737600" y="6388100"/>
            <a:ext cx="2844800" cy="338138"/>
          </a:xfrm>
        </p:spPr>
        <p:txBody>
          <a:bodyPr/>
          <a:lstStyle>
            <a:lvl1pPr>
              <a:defRPr>
                <a:solidFill>
                  <a:srgbClr val="000000"/>
                </a:solidFill>
              </a:defRPr>
            </a:lvl1pPr>
          </a:lstStyle>
          <a:p>
            <a:fld id="{A19F98B6-E710-4BE7-89AA-3C722CDD4303}" type="slidenum">
              <a:rPr lang="en-US" altLang="en-US"/>
              <a:pPr/>
              <a:t>‹#›</a:t>
            </a:fld>
            <a:endParaRPr lang="en-US" altLang="en-US"/>
          </a:p>
        </p:txBody>
      </p:sp>
    </p:spTree>
    <p:extLst>
      <p:ext uri="{BB962C8B-B14F-4D97-AF65-F5344CB8AC3E}">
        <p14:creationId xmlns:p14="http://schemas.microsoft.com/office/powerpoint/2010/main" val="4230042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A3564A1-973F-4498-8FF4-055293099A7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0806933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793AE29-F264-48D6-95FA-C2EFC2AD133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1869892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28775"/>
            <a:ext cx="5384800"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28775"/>
            <a:ext cx="5384800"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CF7D599F-D129-49E8-837F-392E556B488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6706426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CCC2D997-94C7-46F1-9378-2FA1EDEEE3E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7945510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5317A985-2F64-48E8-98F1-EA55E037B41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8294481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AD05B240-CB29-43DA-8489-08F0DC02845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7765148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7C65A34C-8316-44A1-9CCA-5DD622052CC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4052636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23FE003-0C82-4FFA-9597-63BE46AC6FD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2378209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762DE37F-B343-47EF-9A1F-3B5109FF0DD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289824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Org Chart">
    <p:spTree>
      <p:nvGrpSpPr>
        <p:cNvPr id="1" name=""/>
        <p:cNvGrpSpPr/>
        <p:nvPr/>
      </p:nvGrpSpPr>
      <p:grpSpPr>
        <a:xfrm>
          <a:off x="0" y="0"/>
          <a:ext cx="0" cy="0"/>
          <a:chOff x="0" y="0"/>
          <a:chExt cx="0" cy="0"/>
        </a:xfrm>
      </p:grpSpPr>
      <p:sp>
        <p:nvSpPr>
          <p:cNvPr id="4" name="SmartArt Placeholder 3"/>
          <p:cNvSpPr>
            <a:spLocks noGrp="1"/>
          </p:cNvSpPr>
          <p:nvPr>
            <p:ph type="dgm" sz="quarter" idx="10"/>
          </p:nvPr>
        </p:nvSpPr>
        <p:spPr>
          <a:xfrm>
            <a:off x="163713" y="747423"/>
            <a:ext cx="11873947" cy="5096787"/>
          </a:xfrm>
        </p:spPr>
        <p:txBody>
          <a:bodyPr/>
          <a:lstStyle/>
          <a:p>
            <a:pPr lvl="0"/>
            <a:endParaRPr lang="en-US" noProof="0" dirty="0"/>
          </a:p>
        </p:txBody>
      </p:sp>
      <p:sp>
        <p:nvSpPr>
          <p:cNvPr id="3" name="Title 2"/>
          <p:cNvSpPr>
            <a:spLocks noGrp="1"/>
          </p:cNvSpPr>
          <p:nvPr>
            <p:ph type="title"/>
          </p:nvPr>
        </p:nvSpPr>
        <p:spPr>
          <a:xfrm>
            <a:off x="163183" y="314394"/>
            <a:ext cx="11875008" cy="361468"/>
          </a:xfrm>
        </p:spPr>
        <p:txBody>
          <a:bodyPr>
            <a:normAutofit/>
          </a:bodyPr>
          <a:lstStyle>
            <a:lvl1pPr algn="ctr">
              <a:defRPr sz="2200" b="1"/>
            </a:lvl1pPr>
          </a:lstStyle>
          <a:p>
            <a:r>
              <a:rPr lang="en-US" dirty="0"/>
              <a:t>Click to edit Master title style</a:t>
            </a:r>
          </a:p>
        </p:txBody>
      </p:sp>
      <p:sp>
        <p:nvSpPr>
          <p:cNvPr id="5" name="Slide Number Placeholder 1"/>
          <p:cNvSpPr>
            <a:spLocks noGrp="1"/>
          </p:cNvSpPr>
          <p:nvPr>
            <p:ph type="sldNum" sz="quarter" idx="11"/>
          </p:nvPr>
        </p:nvSpPr>
        <p:spPr/>
        <p:txBody>
          <a:bodyPr/>
          <a:lstStyle>
            <a:lvl1pPr algn="r">
              <a:defRPr/>
            </a:lvl1pPr>
          </a:lstStyle>
          <a:p>
            <a:fld id="{ECE7C03D-5631-41F7-B527-6FEC11F01244}" type="slidenum">
              <a:rPr lang="en-US" altLang="en-US"/>
              <a:pPr/>
              <a:t>‹#›</a:t>
            </a:fld>
            <a:endParaRPr lang="en-US" altLang="en-US"/>
          </a:p>
        </p:txBody>
      </p:sp>
    </p:spTree>
    <p:extLst>
      <p:ext uri="{BB962C8B-B14F-4D97-AF65-F5344CB8AC3E}">
        <p14:creationId xmlns:p14="http://schemas.microsoft.com/office/powerpoint/2010/main" val="23792309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742551F1-5A24-46B1-824C-B602CAA4ED1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5163132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05885" y="152401"/>
            <a:ext cx="11273367" cy="1058863"/>
          </a:xfrm>
          <a:extLst>
            <a:ext uri="{AF507438-7753-43E0-B8FC-AC1667EBCBE1}">
              <a14:hiddenEffects xmlns:a14="http://schemas.microsoft.com/office/drawing/2010/main">
                <a:effectLst>
                  <a:outerShdw dist="28398" dir="3806097" algn="ctr" rotWithShape="0">
                    <a:srgbClr val="FFFFFF"/>
                  </a:outerShdw>
                </a:effectLst>
              </a14:hiddenEffects>
            </a:ext>
          </a:extLst>
        </p:spPr>
        <p:txBody>
          <a:bodyPr/>
          <a:lstStyle>
            <a:lvl1pPr>
              <a:defRPr sz="4600">
                <a:solidFill>
                  <a:srgbClr val="F08237"/>
                </a:solidFill>
              </a:defRPr>
            </a:lvl1pPr>
          </a:lstStyle>
          <a:p>
            <a:pPr lvl="0"/>
            <a:r>
              <a:rPr lang="en-US" altLang="en-US" noProof="0"/>
              <a:t>Click to edit Master title style</a:t>
            </a:r>
          </a:p>
        </p:txBody>
      </p:sp>
      <p:sp>
        <p:nvSpPr>
          <p:cNvPr id="3075" name="Rectangle 3"/>
          <p:cNvSpPr>
            <a:spLocks noGrp="1" noChangeArrowheads="1"/>
          </p:cNvSpPr>
          <p:nvPr>
            <p:ph type="subTitle" idx="1"/>
          </p:nvPr>
        </p:nvSpPr>
        <p:spPr>
          <a:xfrm>
            <a:off x="1875367" y="1208089"/>
            <a:ext cx="8534400" cy="611187"/>
          </a:xfrm>
          <a:extLs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lvl1pPr marL="0" indent="0" algn="ctr">
              <a:buFontTx/>
              <a:buNone/>
              <a:defRPr sz="2400">
                <a:solidFill>
                  <a:srgbClr val="FFFFFF"/>
                </a:solidFill>
              </a:defRPr>
            </a:lvl1pPr>
          </a:lstStyle>
          <a:p>
            <a:pPr lvl="0"/>
            <a:r>
              <a:rPr lang="en-US" altLang="en-US" noProof="0"/>
              <a:t>Click to edit Master subtitle style</a:t>
            </a:r>
          </a:p>
        </p:txBody>
      </p:sp>
      <p:sp>
        <p:nvSpPr>
          <p:cNvPr id="3076" name="Rectangle 4"/>
          <p:cNvSpPr>
            <a:spLocks noGrp="1" noChangeArrowheads="1"/>
          </p:cNvSpPr>
          <p:nvPr>
            <p:ph type="dt" sz="half" idx="2"/>
          </p:nvPr>
        </p:nvSpPr>
        <p:spPr>
          <a:xfrm>
            <a:off x="609600" y="6305550"/>
            <a:ext cx="2844800" cy="476250"/>
          </a:xfrm>
        </p:spPr>
        <p:txBody>
          <a:bodyPr/>
          <a:lstStyle>
            <a:lvl1pPr>
              <a:defRPr>
                <a:solidFill>
                  <a:srgbClr val="FFFFFF"/>
                </a:solidFill>
              </a:defRPr>
            </a:lvl1pPr>
          </a:lstStyle>
          <a:p>
            <a:endParaRPr lang="en-US" altLang="en-US"/>
          </a:p>
        </p:txBody>
      </p:sp>
      <p:sp>
        <p:nvSpPr>
          <p:cNvPr id="3077" name="Rectangle 5"/>
          <p:cNvSpPr>
            <a:spLocks noGrp="1" noChangeArrowheads="1"/>
          </p:cNvSpPr>
          <p:nvPr>
            <p:ph type="ftr" sz="quarter" idx="3"/>
          </p:nvPr>
        </p:nvSpPr>
        <p:spPr>
          <a:xfrm>
            <a:off x="4165600" y="6305550"/>
            <a:ext cx="3860800" cy="476250"/>
          </a:xfrm>
        </p:spPr>
        <p:txBody>
          <a:bodyPr/>
          <a:lstStyle>
            <a:lvl1pPr>
              <a:defRPr>
                <a:solidFill>
                  <a:srgbClr val="FFFFFF"/>
                </a:solidFill>
              </a:defRPr>
            </a:lvl1pPr>
          </a:lstStyle>
          <a:p>
            <a:endParaRPr lang="en-US" altLang="en-US"/>
          </a:p>
        </p:txBody>
      </p:sp>
      <p:sp>
        <p:nvSpPr>
          <p:cNvPr id="3078" name="Rectangle 6"/>
          <p:cNvSpPr>
            <a:spLocks noGrp="1" noChangeArrowheads="1"/>
          </p:cNvSpPr>
          <p:nvPr>
            <p:ph type="sldNum" sz="quarter" idx="4"/>
          </p:nvPr>
        </p:nvSpPr>
        <p:spPr>
          <a:xfrm>
            <a:off x="8737600" y="6305550"/>
            <a:ext cx="2844800" cy="476250"/>
          </a:xfrm>
        </p:spPr>
        <p:txBody>
          <a:bodyPr/>
          <a:lstStyle>
            <a:lvl1pPr>
              <a:defRPr>
                <a:solidFill>
                  <a:srgbClr val="FFFFFF"/>
                </a:solidFill>
              </a:defRPr>
            </a:lvl1pPr>
          </a:lstStyle>
          <a:p>
            <a:fld id="{B6F6834C-1EAD-4D64-9A30-9A96AA4366CC}" type="slidenum">
              <a:rPr lang="en-US" altLang="en-US"/>
              <a:pPr/>
              <a:t>‹#›</a:t>
            </a:fld>
            <a:endParaRPr lang="en-US" altLang="en-US"/>
          </a:p>
        </p:txBody>
      </p:sp>
    </p:spTree>
    <p:extLst>
      <p:ext uri="{BB962C8B-B14F-4D97-AF65-F5344CB8AC3E}">
        <p14:creationId xmlns:p14="http://schemas.microsoft.com/office/powerpoint/2010/main" val="97955260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203EB75-69B2-408C-81B8-146D7F53B3E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2540402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0A924C9-B397-4D29-A1FB-4D7B07C9A85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5997065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52601"/>
            <a:ext cx="5384800" cy="4373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52601"/>
            <a:ext cx="5384800" cy="4373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B56C934-4C1B-49F9-BBE6-6A6A17A4DCB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2692876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8FAEE716-4727-45A2-B9C0-8E2B288975E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7768722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A306C35F-4604-4E10-AB99-E5DCA104CFD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287326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0D0DA7E0-6C1C-48AE-8666-432FB8F2E8E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1748317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06BAD22-1C6A-4722-8C96-02B384BD087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2067438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8335477-7F4C-453B-999F-19A5F43F10B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046127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p:txBody>
      </p:sp>
      <p:sp>
        <p:nvSpPr>
          <p:cNvPr id="4" name="Slide Number Placeholder 1"/>
          <p:cNvSpPr>
            <a:spLocks noGrp="1"/>
          </p:cNvSpPr>
          <p:nvPr>
            <p:ph type="sldNum" sz="quarter" idx="10"/>
          </p:nvPr>
        </p:nvSpPr>
        <p:spPr/>
        <p:txBody>
          <a:bodyPr/>
          <a:lstStyle>
            <a:lvl1pPr>
              <a:defRPr/>
            </a:lvl1pPr>
          </a:lstStyle>
          <a:p>
            <a:fld id="{10104FCB-65ED-4388-959A-5900617E2440}" type="slidenum">
              <a:rPr lang="en-US" altLang="en-US"/>
              <a:pPr/>
              <a:t>‹#›</a:t>
            </a:fld>
            <a:endParaRPr lang="en-US" altLang="en-US"/>
          </a:p>
        </p:txBody>
      </p:sp>
    </p:spTree>
    <p:extLst>
      <p:ext uri="{BB962C8B-B14F-4D97-AF65-F5344CB8AC3E}">
        <p14:creationId xmlns:p14="http://schemas.microsoft.com/office/powerpoint/2010/main" val="166516865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081F664-58B8-4A6F-8ACE-2E471F43D97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7152570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AAE626C-AB71-44CC-B325-6C2190EA420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8726805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60918" y="5033964"/>
            <a:ext cx="10968567" cy="936625"/>
          </a:xfrm>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a:lvl1pPr>
          </a:lstStyle>
          <a:p>
            <a:pPr lvl="0"/>
            <a:r>
              <a:rPr lang="en-US" noProof="0"/>
              <a:t>Click to edit Master title style</a:t>
            </a:r>
          </a:p>
        </p:txBody>
      </p:sp>
      <p:sp>
        <p:nvSpPr>
          <p:cNvPr id="4099" name="Rectangle 3"/>
          <p:cNvSpPr>
            <a:spLocks noGrp="1" noChangeArrowheads="1"/>
          </p:cNvSpPr>
          <p:nvPr>
            <p:ph type="subTitle" idx="1"/>
          </p:nvPr>
        </p:nvSpPr>
        <p:spPr>
          <a:xfrm>
            <a:off x="560917" y="5961064"/>
            <a:ext cx="8534400" cy="560387"/>
          </a:xfrm>
        </p:spPr>
        <p:txBody>
          <a:bodyPr/>
          <a:lstStyle>
            <a:lvl1pPr marL="0" indent="0">
              <a:buFontTx/>
              <a:buNone/>
              <a:defRPr sz="2400">
                <a:solidFill>
                  <a:srgbClr val="FFFFFF"/>
                </a:solidFill>
              </a:defRPr>
            </a:lvl1pPr>
          </a:lstStyle>
          <a:p>
            <a:pPr lvl="0"/>
            <a:r>
              <a:rPr lang="en-US" noProof="0"/>
              <a:t>Click to edit Master subtitle style</a:t>
            </a:r>
          </a:p>
        </p:txBody>
      </p:sp>
      <p:sp>
        <p:nvSpPr>
          <p:cNvPr id="4" name="Rectangle 4"/>
          <p:cNvSpPr>
            <a:spLocks noGrp="1" noChangeArrowheads="1"/>
          </p:cNvSpPr>
          <p:nvPr>
            <p:ph type="dt" sz="half" idx="10"/>
          </p:nvPr>
        </p:nvSpPr>
        <p:spPr>
          <a:xfrm>
            <a:off x="609600" y="6562725"/>
            <a:ext cx="2844800" cy="350838"/>
          </a:xfrm>
        </p:spPr>
        <p:txBody>
          <a:bodyPr/>
          <a:lstStyle>
            <a:lvl1pPr>
              <a:defRPr smtClean="0"/>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4165600" y="6562725"/>
            <a:ext cx="3860800" cy="350838"/>
          </a:xfrm>
        </p:spPr>
        <p:txBody>
          <a:bodyPr/>
          <a:lstStyle>
            <a:lvl1pPr>
              <a:defRPr smtClean="0"/>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8737600" y="6562725"/>
            <a:ext cx="2844800" cy="350838"/>
          </a:xfrm>
        </p:spPr>
        <p:txBody>
          <a:bodyPr/>
          <a:lstStyle>
            <a:lvl1pPr>
              <a:defRPr/>
            </a:lvl1pPr>
          </a:lstStyle>
          <a:p>
            <a:fld id="{C0204016-56F2-471F-BC16-56C60EDB97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12902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5EF735B-6D5A-4C6D-911A-37A9A497844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55397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9165B65-CE9C-4312-88E5-2E7ECD4E866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665188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24E24EF-4CED-4A4B-972A-56A560805F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376242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151E356-5954-4E2D-BFCC-B74FB8EDD2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679273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A3A4565-3EB2-42C1-8953-515FD7224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416731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8F06F3C-5424-459B-9F21-CCB2B194810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01973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6612A49-3D16-46A6-9E1E-EC069652BE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0773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B65E862-2AB6-4CA1-B360-142B4613C9BB}" type="datetime1">
              <a:rPr lang="en-US">
                <a:solidFill>
                  <a:srgbClr val="000000"/>
                </a:solidFill>
              </a:rPr>
              <a:pPr>
                <a:defRPr/>
              </a:pPr>
              <a:t>10/31/19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Center for Performance Assessment © 2006</a:t>
            </a:r>
          </a:p>
        </p:txBody>
      </p:sp>
      <p:sp>
        <p:nvSpPr>
          <p:cNvPr id="6" name="Rectangle 6"/>
          <p:cNvSpPr>
            <a:spLocks noGrp="1" noChangeArrowheads="1"/>
          </p:cNvSpPr>
          <p:nvPr>
            <p:ph type="sldNum" sz="quarter" idx="12"/>
          </p:nvPr>
        </p:nvSpPr>
        <p:spPr>
          <a:ln/>
        </p:spPr>
        <p:txBody>
          <a:bodyPr/>
          <a:lstStyle>
            <a:lvl1pPr>
              <a:defRPr/>
            </a:lvl1pPr>
          </a:lstStyle>
          <a:p>
            <a:fld id="{3B65CE09-0488-435B-8B34-4C37E3E48D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5766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4/6/2008</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B90EDB-8B14-4860-8D90-023C9422B9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88628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C54EA4B-95A1-46BF-B345-4BA415B0876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83158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074DF3-7865-4687-B341-27A4F7E3FF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596946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2239"/>
            <a:ext cx="2743200" cy="6003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22239"/>
            <a:ext cx="8026400" cy="6003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D13D62A-25D5-4333-9C7C-85ACC0A268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159028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1F433-1CAE-477E-8C32-8B79F30331EA}"/>
              </a:ext>
            </a:extLst>
          </p:cNvPr>
          <p:cNvSpPr>
            <a:spLocks noGrp="1"/>
          </p:cNvSpPr>
          <p:nvPr>
            <p:ph type="ctrTitle"/>
          </p:nvPr>
        </p:nvSpPr>
        <p:spPr>
          <a:xfrm>
            <a:off x="609600" y="5029202"/>
            <a:ext cx="9347200" cy="917575"/>
          </a:xfrm>
        </p:spPr>
        <p:txBody>
          <a:bodyPr wrap="square" anchor="b">
            <a:normAutofit/>
          </a:bodyPr>
          <a:lstStyle>
            <a:lvl1pPr algn="l">
              <a:defRPr sz="6000">
                <a:solidFill>
                  <a:srgbClr val="FFFFFF"/>
                </a:solidFill>
              </a:defRPr>
            </a:lvl1pPr>
          </a:lstStyle>
          <a:p>
            <a:r>
              <a:rPr lang="en-US"/>
              <a:t>Click to edit Master title style</a:t>
            </a:r>
          </a:p>
        </p:txBody>
      </p:sp>
      <p:sp>
        <p:nvSpPr>
          <p:cNvPr id="3" name="Subtitle 2">
            <a:extLst>
              <a:ext uri="{FF2B5EF4-FFF2-40B4-BE49-F238E27FC236}">
                <a16:creationId xmlns:a16="http://schemas.microsoft.com/office/drawing/2014/main" id="{BBE362E7-E657-4773-B0DE-8B661C3FD3E0}"/>
              </a:ext>
            </a:extLst>
          </p:cNvPr>
          <p:cNvSpPr>
            <a:spLocks noGrp="1"/>
          </p:cNvSpPr>
          <p:nvPr>
            <p:ph type="subTitle" idx="1"/>
          </p:nvPr>
        </p:nvSpPr>
        <p:spPr>
          <a:xfrm>
            <a:off x="609600" y="5867400"/>
            <a:ext cx="8534400" cy="533400"/>
          </a:xfrm>
        </p:spPr>
        <p:txBody>
          <a:bodyPr wrap="square">
            <a:normAutofit/>
          </a:bodyPr>
          <a:lstStyle>
            <a:lvl1pPr marL="0" indent="0" algn="l">
              <a:buNone/>
              <a:defRPr sz="32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B3F58B-1BB1-47AE-907D-015CB0E6B7E9}"/>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1642608C-8BC9-475A-B4E3-59D77FB20935}"/>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0D6D608A-7B5D-4178-BB43-1CB2E2D56CBA}"/>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546713812"/>
      </p:ext>
    </p:extLst>
  </p:cSld>
  <p:clrMapOvr>
    <a:masterClrMapping/>
  </p:clrMapOvr>
  <p:hf sldNum="0" hdr="0" ftr="0" dt="0"/>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D1A0-31A3-4EA7-8D84-828F84197B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55760A-FC17-437C-9A43-2BE933CC6B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3CD50-0C67-4CA6-A288-14DD652685D1}"/>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FC69B2CE-FBA9-4F05-A590-D14307A74707}"/>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BD568FE9-108E-4FD8-9E19-E80BDC21EBEA}"/>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400514461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8A9B1-A214-4D72-9629-CF61CC9E7CF8}"/>
              </a:ext>
            </a:extLst>
          </p:cNvPr>
          <p:cNvSpPr>
            <a:spLocks noGrp="1"/>
          </p:cNvSpPr>
          <p:nvPr>
            <p:ph type="title"/>
          </p:nvPr>
        </p:nvSpPr>
        <p:spPr>
          <a:xfrm>
            <a:off x="609600" y="1709740"/>
            <a:ext cx="9347200" cy="2852737"/>
          </a:xfrm>
        </p:spPr>
        <p:txBody>
          <a:bodyPr anchor="b">
            <a:normAutofit/>
          </a:bodyPr>
          <a:lstStyle>
            <a:lvl1pPr>
              <a:defRPr sz="4400">
                <a:solidFill>
                  <a:srgbClr val="FFFFFF"/>
                </a:solidFill>
              </a:defRPr>
            </a:lvl1pPr>
          </a:lstStyle>
          <a:p>
            <a:r>
              <a:rPr lang="en-US"/>
              <a:t>Click to edit Master title style</a:t>
            </a:r>
          </a:p>
        </p:txBody>
      </p:sp>
      <p:sp>
        <p:nvSpPr>
          <p:cNvPr id="3" name="Text Placeholder 2">
            <a:extLst>
              <a:ext uri="{FF2B5EF4-FFF2-40B4-BE49-F238E27FC236}">
                <a16:creationId xmlns:a16="http://schemas.microsoft.com/office/drawing/2014/main" id="{7C202552-F2B8-401D-AF33-F60C94D6AD5E}"/>
              </a:ext>
            </a:extLst>
          </p:cNvPr>
          <p:cNvSpPr>
            <a:spLocks noGrp="1"/>
          </p:cNvSpPr>
          <p:nvPr>
            <p:ph type="body" idx="1"/>
          </p:nvPr>
        </p:nvSpPr>
        <p:spPr>
          <a:xfrm>
            <a:off x="609600" y="4589465"/>
            <a:ext cx="9347200" cy="1500187"/>
          </a:xfrm>
        </p:spPr>
        <p:txBody>
          <a:bodyPr/>
          <a:lstStyle>
            <a:lvl1pPr marL="0" indent="0" algn="l">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CD65D7-E5C9-4A2E-901B-D1B8F9360DC6}"/>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087573BE-5E4D-48CB-9F50-6AD9EBC2C2D2}"/>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54A5BD73-F1E6-4A61-9094-5B079F8679F2}"/>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400964801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7A356-6F8C-480A-A714-90AC367401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04CE66-C769-4392-9D37-0C8888B2CDCA}"/>
              </a:ext>
            </a:extLst>
          </p:cNvPr>
          <p:cNvSpPr>
            <a:spLocks noGrp="1"/>
          </p:cNvSpPr>
          <p:nvPr>
            <p:ph sz="half" idx="1"/>
          </p:nvPr>
        </p:nvSpPr>
        <p:spPr>
          <a:xfrm>
            <a:off x="609600" y="1825625"/>
            <a:ext cx="465666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36F996-2645-48F9-83AB-D75E4A585E7D}"/>
              </a:ext>
            </a:extLst>
          </p:cNvPr>
          <p:cNvSpPr>
            <a:spLocks noGrp="1"/>
          </p:cNvSpPr>
          <p:nvPr>
            <p:ph sz="half" idx="2"/>
          </p:nvPr>
        </p:nvSpPr>
        <p:spPr>
          <a:xfrm>
            <a:off x="5300133" y="1825625"/>
            <a:ext cx="465666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2800F-7DB9-4F38-A156-AF2AC47C4481}"/>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6" name="Footer Placeholder 5">
            <a:extLst>
              <a:ext uri="{FF2B5EF4-FFF2-40B4-BE49-F238E27FC236}">
                <a16:creationId xmlns:a16="http://schemas.microsoft.com/office/drawing/2014/main" id="{8B6B71F5-3D72-460D-81E8-747A59432B67}"/>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F525438A-108C-4C6B-86A4-A441DDF1BF50}"/>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422870359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3D0C6-B890-4CC8-845D-3124EF06877C}"/>
              </a:ext>
            </a:extLst>
          </p:cNvPr>
          <p:cNvSpPr>
            <a:spLocks noGrp="1"/>
          </p:cNvSpPr>
          <p:nvPr>
            <p:ph type="title"/>
          </p:nvPr>
        </p:nvSpPr>
        <p:spPr>
          <a:xfrm>
            <a:off x="609600" y="76200"/>
            <a:ext cx="9347200" cy="1143000"/>
          </a:xfrm>
        </p:spPr>
        <p:txBody>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74F85E-5E67-4BAC-9F99-0794F47917DB}"/>
              </a:ext>
            </a:extLst>
          </p:cNvPr>
          <p:cNvSpPr>
            <a:spLocks noGrp="1"/>
          </p:cNvSpPr>
          <p:nvPr>
            <p:ph type="body" idx="1"/>
          </p:nvPr>
        </p:nvSpPr>
        <p:spPr>
          <a:xfrm>
            <a:off x="609600" y="1622425"/>
            <a:ext cx="4656667" cy="635000"/>
          </a:xfrm>
        </p:spPr>
        <p:txBody>
          <a:bodyPr anchor="b">
            <a:normAutofit/>
          </a:bodyP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E1950D-9FC6-45C6-B303-7E2DA51CF63E}"/>
              </a:ext>
            </a:extLst>
          </p:cNvPr>
          <p:cNvSpPr>
            <a:spLocks noGrp="1"/>
          </p:cNvSpPr>
          <p:nvPr>
            <p:ph sz="half" idx="2"/>
          </p:nvPr>
        </p:nvSpPr>
        <p:spPr>
          <a:xfrm>
            <a:off x="609600" y="2270125"/>
            <a:ext cx="4656667" cy="390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99DF54-A3E5-4D1A-B02F-79CC327A6B9D}"/>
              </a:ext>
            </a:extLst>
          </p:cNvPr>
          <p:cNvSpPr>
            <a:spLocks noGrp="1"/>
          </p:cNvSpPr>
          <p:nvPr>
            <p:ph type="body" sz="quarter" idx="3"/>
          </p:nvPr>
        </p:nvSpPr>
        <p:spPr>
          <a:xfrm>
            <a:off x="5300133" y="1622425"/>
            <a:ext cx="4656667" cy="635000"/>
          </a:xfrm>
        </p:spPr>
        <p:txBody>
          <a:bodyPr anchor="b">
            <a:normAutofit/>
          </a:bodyP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F09FD7-61A0-498E-A849-8FE26DC425B8}"/>
              </a:ext>
            </a:extLst>
          </p:cNvPr>
          <p:cNvSpPr>
            <a:spLocks noGrp="1"/>
          </p:cNvSpPr>
          <p:nvPr>
            <p:ph sz="quarter" idx="4"/>
          </p:nvPr>
        </p:nvSpPr>
        <p:spPr>
          <a:xfrm>
            <a:off x="5300133" y="2270125"/>
            <a:ext cx="4656667" cy="390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7A27EF-BF96-4C40-9DB3-748578737D38}"/>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8" name="Footer Placeholder 7">
            <a:extLst>
              <a:ext uri="{FF2B5EF4-FFF2-40B4-BE49-F238E27FC236}">
                <a16:creationId xmlns:a16="http://schemas.microsoft.com/office/drawing/2014/main" id="{32C5B1C2-253A-4E54-B4F6-3964B5760AE7}"/>
              </a:ext>
            </a:extLst>
          </p:cNvPr>
          <p:cNvSpPr>
            <a:spLocks noGrp="1"/>
          </p:cNvSpPr>
          <p:nvPr>
            <p:ph type="ftr" sz="quarter" idx="11"/>
          </p:nvPr>
        </p:nvSpPr>
        <p:spPr/>
        <p:txBody>
          <a:bodyPr/>
          <a:lstStyle/>
          <a:p>
            <a:r>
              <a:rPr lang="en-IN"/>
              <a:t>PowerPlugs Templates for PowerPoint Preview</a:t>
            </a:r>
            <a:endParaRPr lang="en-US"/>
          </a:p>
        </p:txBody>
      </p:sp>
      <p:sp>
        <p:nvSpPr>
          <p:cNvPr id="9" name="Slide Number Placeholder 8">
            <a:extLst>
              <a:ext uri="{FF2B5EF4-FFF2-40B4-BE49-F238E27FC236}">
                <a16:creationId xmlns:a16="http://schemas.microsoft.com/office/drawing/2014/main" id="{88685552-8B28-42ED-98B8-C088EDE89C7E}"/>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406394040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5756D-E7A3-4F10-813F-3D1927E994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F3A0DD-49A9-4590-8AC8-4A0AEF0F9AAF}"/>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4" name="Footer Placeholder 3">
            <a:extLst>
              <a:ext uri="{FF2B5EF4-FFF2-40B4-BE49-F238E27FC236}">
                <a16:creationId xmlns:a16="http://schemas.microsoft.com/office/drawing/2014/main" id="{6A9D0FD0-7125-4F74-9EB4-C0DDBFB6D6D0}"/>
              </a:ext>
            </a:extLst>
          </p:cNvPr>
          <p:cNvSpPr>
            <a:spLocks noGrp="1"/>
          </p:cNvSpPr>
          <p:nvPr>
            <p:ph type="ftr" sz="quarter" idx="11"/>
          </p:nvPr>
        </p:nvSpPr>
        <p:spPr/>
        <p:txBody>
          <a:bodyPr/>
          <a:lstStyle/>
          <a:p>
            <a:r>
              <a:rPr lang="en-IN"/>
              <a:t>PowerPlugs Templates for PowerPoint Preview</a:t>
            </a:r>
            <a:endParaRPr lang="en-US"/>
          </a:p>
        </p:txBody>
      </p:sp>
      <p:sp>
        <p:nvSpPr>
          <p:cNvPr id="5" name="Slide Number Placeholder 4">
            <a:extLst>
              <a:ext uri="{FF2B5EF4-FFF2-40B4-BE49-F238E27FC236}">
                <a16:creationId xmlns:a16="http://schemas.microsoft.com/office/drawing/2014/main" id="{6E06834E-D582-453B-BC55-A96570268484}"/>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365191680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E4A91E-9A3E-44AD-8322-CB3578AB29BF}"/>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3" name="Footer Placeholder 2">
            <a:extLst>
              <a:ext uri="{FF2B5EF4-FFF2-40B4-BE49-F238E27FC236}">
                <a16:creationId xmlns:a16="http://schemas.microsoft.com/office/drawing/2014/main" id="{6258BABB-901B-4853-A951-24232876609C}"/>
              </a:ext>
            </a:extLst>
          </p:cNvPr>
          <p:cNvSpPr>
            <a:spLocks noGrp="1"/>
          </p:cNvSpPr>
          <p:nvPr>
            <p:ph type="ftr" sz="quarter" idx="11"/>
          </p:nvPr>
        </p:nvSpPr>
        <p:spPr/>
        <p:txBody>
          <a:bodyPr/>
          <a:lstStyle/>
          <a:p>
            <a:r>
              <a:rPr lang="en-IN"/>
              <a:t>PowerPlugs Templates for PowerPoint Preview</a:t>
            </a:r>
            <a:endParaRPr lang="en-US"/>
          </a:p>
        </p:txBody>
      </p:sp>
      <p:sp>
        <p:nvSpPr>
          <p:cNvPr id="4" name="Slide Number Placeholder 3">
            <a:extLst>
              <a:ext uri="{FF2B5EF4-FFF2-40B4-BE49-F238E27FC236}">
                <a16:creationId xmlns:a16="http://schemas.microsoft.com/office/drawing/2014/main" id="{AFD91467-89AA-47CC-9921-435743B6DB32}"/>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2438081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4/6/2008</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383B85-58E9-481F-A7D5-81FEB4865A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069520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BCBE3-7499-4604-BB77-94DCF77A62D4}"/>
              </a:ext>
            </a:extLst>
          </p:cNvPr>
          <p:cNvSpPr>
            <a:spLocks noGrp="1"/>
          </p:cNvSpPr>
          <p:nvPr>
            <p:ph type="title"/>
          </p:nvPr>
        </p:nvSpPr>
        <p:spPr>
          <a:xfrm>
            <a:off x="609599" y="76200"/>
            <a:ext cx="9347200" cy="1143000"/>
          </a:xfrm>
        </p:spPr>
        <p:txBody>
          <a:bodyPr anchor="ctr">
            <a:noAutofit/>
          </a:bodyPr>
          <a:lstStyle>
            <a:lvl1pPr algn="l">
              <a:defRPr sz="4400"/>
            </a:lvl1pPr>
          </a:lstStyle>
          <a:p>
            <a:r>
              <a:rPr lang="en-US"/>
              <a:t>Click to edit Master title style</a:t>
            </a:r>
          </a:p>
        </p:txBody>
      </p:sp>
      <p:sp>
        <p:nvSpPr>
          <p:cNvPr id="3" name="Content Placeholder 2">
            <a:extLst>
              <a:ext uri="{FF2B5EF4-FFF2-40B4-BE49-F238E27FC236}">
                <a16:creationId xmlns:a16="http://schemas.microsoft.com/office/drawing/2014/main" id="{1CD83CAB-10F0-4B5A-917C-6D2F8415516F}"/>
              </a:ext>
            </a:extLst>
          </p:cNvPr>
          <p:cNvSpPr>
            <a:spLocks noGrp="1"/>
          </p:cNvSpPr>
          <p:nvPr>
            <p:ph idx="1"/>
          </p:nvPr>
        </p:nvSpPr>
        <p:spPr>
          <a:xfrm>
            <a:off x="3759200" y="1851025"/>
            <a:ext cx="6197600" cy="43513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CE4C22-0A97-4D5A-B697-9E9DDE3CD2F7}"/>
              </a:ext>
            </a:extLst>
          </p:cNvPr>
          <p:cNvSpPr>
            <a:spLocks noGrp="1"/>
          </p:cNvSpPr>
          <p:nvPr>
            <p:ph type="body" sz="half" idx="2"/>
          </p:nvPr>
        </p:nvSpPr>
        <p:spPr>
          <a:xfrm>
            <a:off x="609600" y="1851025"/>
            <a:ext cx="3115733" cy="4351338"/>
          </a:xfrm>
        </p:spPr>
        <p:txBody>
          <a:bodyPr tIns="8640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E9B5C8-BC4A-4122-B8D1-324E2D187F75}"/>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6" name="Footer Placeholder 5">
            <a:extLst>
              <a:ext uri="{FF2B5EF4-FFF2-40B4-BE49-F238E27FC236}">
                <a16:creationId xmlns:a16="http://schemas.microsoft.com/office/drawing/2014/main" id="{C12D4018-2C8E-4E13-815A-04988366F532}"/>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48AFD6A3-5ADC-4047-9EB4-8CF5AF4BDA91}"/>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17257592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F4D4E-0112-4388-9E28-74BBDBB5F919}"/>
              </a:ext>
            </a:extLst>
          </p:cNvPr>
          <p:cNvSpPr>
            <a:spLocks noGrp="1"/>
          </p:cNvSpPr>
          <p:nvPr>
            <p:ph type="title"/>
          </p:nvPr>
        </p:nvSpPr>
        <p:spPr>
          <a:xfrm>
            <a:off x="609599" y="76200"/>
            <a:ext cx="9347200" cy="1143000"/>
          </a:xfrm>
        </p:spPr>
        <p:txBody>
          <a:bodyPr anchor="ctr">
            <a:noAutofit/>
          </a:bodyPr>
          <a:lstStyle>
            <a:lvl1pPr algn="l">
              <a:defRPr sz="4400"/>
            </a:lvl1pPr>
          </a:lstStyle>
          <a:p>
            <a:r>
              <a:rPr lang="en-US"/>
              <a:t>Click to edit Master title style</a:t>
            </a:r>
          </a:p>
        </p:txBody>
      </p:sp>
      <p:sp>
        <p:nvSpPr>
          <p:cNvPr id="3" name="Picture Placeholder 2">
            <a:extLst>
              <a:ext uri="{FF2B5EF4-FFF2-40B4-BE49-F238E27FC236}">
                <a16:creationId xmlns:a16="http://schemas.microsoft.com/office/drawing/2014/main" id="{D0090C37-339F-49EE-9872-381D65F67B2E}"/>
              </a:ext>
            </a:extLst>
          </p:cNvPr>
          <p:cNvSpPr>
            <a:spLocks noGrp="1"/>
          </p:cNvSpPr>
          <p:nvPr>
            <p:ph type="pic" idx="1"/>
          </p:nvPr>
        </p:nvSpPr>
        <p:spPr>
          <a:xfrm>
            <a:off x="1787878" y="1825625"/>
            <a:ext cx="6990645" cy="3932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91B574E-7496-4B63-8D17-D81C7E064087}"/>
              </a:ext>
            </a:extLst>
          </p:cNvPr>
          <p:cNvSpPr>
            <a:spLocks noGrp="1"/>
          </p:cNvSpPr>
          <p:nvPr>
            <p:ph type="body" sz="half" idx="2"/>
          </p:nvPr>
        </p:nvSpPr>
        <p:spPr>
          <a:xfrm>
            <a:off x="1049867" y="5783263"/>
            <a:ext cx="8466667" cy="424732"/>
          </a:xfrm>
        </p:spPr>
        <p:txBody>
          <a:bodyPr>
            <a:spAutoFit/>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89EFE-5D3D-45B1-91D2-32B90AD7ADE7}"/>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6" name="Footer Placeholder 5">
            <a:extLst>
              <a:ext uri="{FF2B5EF4-FFF2-40B4-BE49-F238E27FC236}">
                <a16:creationId xmlns:a16="http://schemas.microsoft.com/office/drawing/2014/main" id="{C6E75EBD-6E2C-4733-87AD-3A1B3B1C26FB}"/>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1AA665FE-E926-431C-B6D7-8F65994111B2}"/>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323672354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23344-9AB0-4610-B81D-30CA54697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F6BF0F-6098-4BD5-B472-7ED76233DD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05B0D-6FF3-49AB-B363-5E22C8BF5C33}"/>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176CBF87-0CE2-4CB0-BA36-2E6B56B84709}"/>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9F05526C-E9AE-4F6A-8DC1-C048D090A5B7}"/>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251245082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5E2C9-501A-4B4D-92FB-1FDAB9FF298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8683D-983A-443D-8768-C42A6CDEBDEB}"/>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6AB092-9ED9-4D2C-A219-76771BC0FACF}"/>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F00A88D6-9D15-43C3-BAFF-DCC3877775BF}"/>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E21333F9-8F57-4551-BF8F-9707D7ED9142}"/>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201523425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1F433-1CAE-477E-8C32-8B79F30331EA}"/>
              </a:ext>
            </a:extLst>
          </p:cNvPr>
          <p:cNvSpPr>
            <a:spLocks noGrp="1"/>
          </p:cNvSpPr>
          <p:nvPr>
            <p:ph type="ctrTitle"/>
          </p:nvPr>
        </p:nvSpPr>
        <p:spPr>
          <a:xfrm>
            <a:off x="2336800" y="5181600"/>
            <a:ext cx="9448800" cy="914400"/>
          </a:xfrm>
        </p:spPr>
        <p:txBody>
          <a:bodyPr wrap="square" anchor="b">
            <a:normAutofit/>
          </a:bodyPr>
          <a:lstStyle>
            <a:lvl1pPr algn="r">
              <a:defRPr sz="6000">
                <a:solidFill>
                  <a:srgbClr val="FFFFFF"/>
                </a:solidFill>
              </a:defRPr>
            </a:lvl1pPr>
          </a:lstStyle>
          <a:p>
            <a:r>
              <a:rPr lang="en-US"/>
              <a:t>Click to edit Master title style</a:t>
            </a:r>
          </a:p>
        </p:txBody>
      </p:sp>
      <p:sp>
        <p:nvSpPr>
          <p:cNvPr id="3" name="Subtitle 2">
            <a:extLst>
              <a:ext uri="{FF2B5EF4-FFF2-40B4-BE49-F238E27FC236}">
                <a16:creationId xmlns:a16="http://schemas.microsoft.com/office/drawing/2014/main" id="{BBE362E7-E657-4773-B0DE-8B661C3FD3E0}"/>
              </a:ext>
            </a:extLst>
          </p:cNvPr>
          <p:cNvSpPr>
            <a:spLocks noGrp="1"/>
          </p:cNvSpPr>
          <p:nvPr>
            <p:ph type="subTitle" idx="1"/>
          </p:nvPr>
        </p:nvSpPr>
        <p:spPr>
          <a:xfrm>
            <a:off x="3352800" y="6019800"/>
            <a:ext cx="8432800" cy="533400"/>
          </a:xfrm>
        </p:spPr>
        <p:txBody>
          <a:bodyPr wrap="square">
            <a:normAutofit/>
          </a:bodyPr>
          <a:lstStyle>
            <a:lvl1pPr marL="0" indent="0" algn="r">
              <a:buNone/>
              <a:defRPr sz="32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B3F58B-1BB1-47AE-907D-015CB0E6B7E9}"/>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1642608C-8BC9-475A-B4E3-59D77FB20935}"/>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0D6D608A-7B5D-4178-BB43-1CB2E2D56CBA}"/>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16342389"/>
      </p:ext>
    </p:extLst>
  </p:cSld>
  <p:clrMapOvr>
    <a:masterClrMapping/>
  </p:clrMapOvr>
  <p:hf sldNum="0" hdr="0" ftr="0" dt="0"/>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D1A0-31A3-4EA7-8D84-828F84197B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55760A-FC17-437C-9A43-2BE933CC6B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3CD50-0C67-4CA6-A288-14DD652685D1}"/>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FC69B2CE-FBA9-4F05-A590-D14307A74707}"/>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BD568FE9-108E-4FD8-9E19-E80BDC21EBEA}"/>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396879686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8A9B1-A214-4D72-9629-CF61CC9E7CF8}"/>
              </a:ext>
            </a:extLst>
          </p:cNvPr>
          <p:cNvSpPr>
            <a:spLocks noGrp="1"/>
          </p:cNvSpPr>
          <p:nvPr>
            <p:ph type="title"/>
          </p:nvPr>
        </p:nvSpPr>
        <p:spPr>
          <a:xfrm>
            <a:off x="609600" y="1709740"/>
            <a:ext cx="9245600" cy="2852737"/>
          </a:xfrm>
        </p:spPr>
        <p:txBody>
          <a:bodyPr anchor="b">
            <a:normAutofit/>
          </a:bodyPr>
          <a:lstStyle>
            <a:lvl1pPr>
              <a:defRPr sz="4400">
                <a:solidFill>
                  <a:srgbClr val="FFFFFF"/>
                </a:solidFill>
              </a:defRPr>
            </a:lvl1pPr>
          </a:lstStyle>
          <a:p>
            <a:r>
              <a:rPr lang="en-US"/>
              <a:t>Click to edit Master title style</a:t>
            </a:r>
          </a:p>
        </p:txBody>
      </p:sp>
      <p:sp>
        <p:nvSpPr>
          <p:cNvPr id="3" name="Text Placeholder 2">
            <a:extLst>
              <a:ext uri="{FF2B5EF4-FFF2-40B4-BE49-F238E27FC236}">
                <a16:creationId xmlns:a16="http://schemas.microsoft.com/office/drawing/2014/main" id="{7C202552-F2B8-401D-AF33-F60C94D6AD5E}"/>
              </a:ext>
            </a:extLst>
          </p:cNvPr>
          <p:cNvSpPr>
            <a:spLocks noGrp="1"/>
          </p:cNvSpPr>
          <p:nvPr>
            <p:ph type="body" idx="1"/>
          </p:nvPr>
        </p:nvSpPr>
        <p:spPr>
          <a:xfrm>
            <a:off x="609600" y="4589465"/>
            <a:ext cx="9245600" cy="1500187"/>
          </a:xfrm>
        </p:spPr>
        <p:txBody>
          <a:bodyPr/>
          <a:lstStyle>
            <a:lvl1pPr marL="0" indent="0" algn="l">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CD65D7-E5C9-4A2E-901B-D1B8F9360DC6}"/>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087573BE-5E4D-48CB-9F50-6AD9EBC2C2D2}"/>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54A5BD73-F1E6-4A61-9094-5B079F8679F2}"/>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330932456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7A356-6F8C-480A-A714-90AC367401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04CE66-C769-4392-9D37-0C8888B2CDCA}"/>
              </a:ext>
            </a:extLst>
          </p:cNvPr>
          <p:cNvSpPr>
            <a:spLocks noGrp="1"/>
          </p:cNvSpPr>
          <p:nvPr>
            <p:ph sz="half" idx="1"/>
          </p:nvPr>
        </p:nvSpPr>
        <p:spPr>
          <a:xfrm>
            <a:off x="609600" y="1825625"/>
            <a:ext cx="460586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36F996-2645-48F9-83AB-D75E4A585E7D}"/>
              </a:ext>
            </a:extLst>
          </p:cNvPr>
          <p:cNvSpPr>
            <a:spLocks noGrp="1"/>
          </p:cNvSpPr>
          <p:nvPr>
            <p:ph sz="half" idx="2"/>
          </p:nvPr>
        </p:nvSpPr>
        <p:spPr>
          <a:xfrm>
            <a:off x="5249333" y="1825625"/>
            <a:ext cx="460586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2800F-7DB9-4F38-A156-AF2AC47C4481}"/>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6" name="Footer Placeholder 5">
            <a:extLst>
              <a:ext uri="{FF2B5EF4-FFF2-40B4-BE49-F238E27FC236}">
                <a16:creationId xmlns:a16="http://schemas.microsoft.com/office/drawing/2014/main" id="{8B6B71F5-3D72-460D-81E8-747A59432B67}"/>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F525438A-108C-4C6B-86A4-A441DDF1BF50}"/>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110155916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3D0C6-B890-4CC8-845D-3124EF06877C}"/>
              </a:ext>
            </a:extLst>
          </p:cNvPr>
          <p:cNvSpPr>
            <a:spLocks noGrp="1"/>
          </p:cNvSpPr>
          <p:nvPr>
            <p:ph type="title"/>
          </p:nvPr>
        </p:nvSpPr>
        <p:spPr>
          <a:xfrm>
            <a:off x="609600" y="76200"/>
            <a:ext cx="9245600" cy="1219200"/>
          </a:xfrm>
        </p:spPr>
        <p:txBody>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74F85E-5E67-4BAC-9F99-0794F47917DB}"/>
              </a:ext>
            </a:extLst>
          </p:cNvPr>
          <p:cNvSpPr>
            <a:spLocks noGrp="1"/>
          </p:cNvSpPr>
          <p:nvPr>
            <p:ph type="body" idx="1"/>
          </p:nvPr>
        </p:nvSpPr>
        <p:spPr>
          <a:xfrm>
            <a:off x="609600" y="1622425"/>
            <a:ext cx="4605867" cy="635000"/>
          </a:xfrm>
        </p:spPr>
        <p:txBody>
          <a:bodyPr anchor="b">
            <a:normAutofit/>
          </a:bodyP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E1950D-9FC6-45C6-B303-7E2DA51CF63E}"/>
              </a:ext>
            </a:extLst>
          </p:cNvPr>
          <p:cNvSpPr>
            <a:spLocks noGrp="1"/>
          </p:cNvSpPr>
          <p:nvPr>
            <p:ph sz="half" idx="2"/>
          </p:nvPr>
        </p:nvSpPr>
        <p:spPr>
          <a:xfrm>
            <a:off x="609600" y="2270125"/>
            <a:ext cx="4605867" cy="390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99DF54-A3E5-4D1A-B02F-79CC327A6B9D}"/>
              </a:ext>
            </a:extLst>
          </p:cNvPr>
          <p:cNvSpPr>
            <a:spLocks noGrp="1"/>
          </p:cNvSpPr>
          <p:nvPr>
            <p:ph type="body" sz="quarter" idx="3"/>
          </p:nvPr>
        </p:nvSpPr>
        <p:spPr>
          <a:xfrm>
            <a:off x="5249333" y="1622425"/>
            <a:ext cx="4605867" cy="635000"/>
          </a:xfrm>
        </p:spPr>
        <p:txBody>
          <a:bodyPr anchor="b">
            <a:normAutofit/>
          </a:bodyP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F09FD7-61A0-498E-A849-8FE26DC425B8}"/>
              </a:ext>
            </a:extLst>
          </p:cNvPr>
          <p:cNvSpPr>
            <a:spLocks noGrp="1"/>
          </p:cNvSpPr>
          <p:nvPr>
            <p:ph sz="quarter" idx="4"/>
          </p:nvPr>
        </p:nvSpPr>
        <p:spPr>
          <a:xfrm>
            <a:off x="5249333" y="2270125"/>
            <a:ext cx="4605867" cy="390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7A27EF-BF96-4C40-9DB3-748578737D38}"/>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8" name="Footer Placeholder 7">
            <a:extLst>
              <a:ext uri="{FF2B5EF4-FFF2-40B4-BE49-F238E27FC236}">
                <a16:creationId xmlns:a16="http://schemas.microsoft.com/office/drawing/2014/main" id="{32C5B1C2-253A-4E54-B4F6-3964B5760AE7}"/>
              </a:ext>
            </a:extLst>
          </p:cNvPr>
          <p:cNvSpPr>
            <a:spLocks noGrp="1"/>
          </p:cNvSpPr>
          <p:nvPr>
            <p:ph type="ftr" sz="quarter" idx="11"/>
          </p:nvPr>
        </p:nvSpPr>
        <p:spPr/>
        <p:txBody>
          <a:bodyPr/>
          <a:lstStyle/>
          <a:p>
            <a:r>
              <a:rPr lang="en-IN"/>
              <a:t>PowerPlugs Templates for PowerPoint Preview</a:t>
            </a:r>
            <a:endParaRPr lang="en-US"/>
          </a:p>
        </p:txBody>
      </p:sp>
      <p:sp>
        <p:nvSpPr>
          <p:cNvPr id="9" name="Slide Number Placeholder 8">
            <a:extLst>
              <a:ext uri="{FF2B5EF4-FFF2-40B4-BE49-F238E27FC236}">
                <a16:creationId xmlns:a16="http://schemas.microsoft.com/office/drawing/2014/main" id="{88685552-8B28-42ED-98B8-C088EDE89C7E}"/>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39406206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5756D-E7A3-4F10-813F-3D1927E994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F3A0DD-49A9-4590-8AC8-4A0AEF0F9AAF}"/>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4" name="Footer Placeholder 3">
            <a:extLst>
              <a:ext uri="{FF2B5EF4-FFF2-40B4-BE49-F238E27FC236}">
                <a16:creationId xmlns:a16="http://schemas.microsoft.com/office/drawing/2014/main" id="{6A9D0FD0-7125-4F74-9EB4-C0DDBFB6D6D0}"/>
              </a:ext>
            </a:extLst>
          </p:cNvPr>
          <p:cNvSpPr>
            <a:spLocks noGrp="1"/>
          </p:cNvSpPr>
          <p:nvPr>
            <p:ph type="ftr" sz="quarter" idx="11"/>
          </p:nvPr>
        </p:nvSpPr>
        <p:spPr/>
        <p:txBody>
          <a:bodyPr/>
          <a:lstStyle/>
          <a:p>
            <a:r>
              <a:rPr lang="en-IN"/>
              <a:t>PowerPlugs Templates for PowerPoint Preview</a:t>
            </a:r>
            <a:endParaRPr lang="en-US"/>
          </a:p>
        </p:txBody>
      </p:sp>
      <p:sp>
        <p:nvSpPr>
          <p:cNvPr id="5" name="Slide Number Placeholder 4">
            <a:extLst>
              <a:ext uri="{FF2B5EF4-FFF2-40B4-BE49-F238E27FC236}">
                <a16:creationId xmlns:a16="http://schemas.microsoft.com/office/drawing/2014/main" id="{6E06834E-D582-453B-BC55-A96570268484}"/>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3304458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4/6/2008</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F4A64C-907E-4976-950A-C2A5BA4212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397576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E4A91E-9A3E-44AD-8322-CB3578AB29BF}"/>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3" name="Footer Placeholder 2">
            <a:extLst>
              <a:ext uri="{FF2B5EF4-FFF2-40B4-BE49-F238E27FC236}">
                <a16:creationId xmlns:a16="http://schemas.microsoft.com/office/drawing/2014/main" id="{6258BABB-901B-4853-A951-24232876609C}"/>
              </a:ext>
            </a:extLst>
          </p:cNvPr>
          <p:cNvSpPr>
            <a:spLocks noGrp="1"/>
          </p:cNvSpPr>
          <p:nvPr>
            <p:ph type="ftr" sz="quarter" idx="11"/>
          </p:nvPr>
        </p:nvSpPr>
        <p:spPr/>
        <p:txBody>
          <a:bodyPr/>
          <a:lstStyle/>
          <a:p>
            <a:r>
              <a:rPr lang="en-IN"/>
              <a:t>PowerPlugs Templates for PowerPoint Preview</a:t>
            </a:r>
            <a:endParaRPr lang="en-US"/>
          </a:p>
        </p:txBody>
      </p:sp>
      <p:sp>
        <p:nvSpPr>
          <p:cNvPr id="4" name="Slide Number Placeholder 3">
            <a:extLst>
              <a:ext uri="{FF2B5EF4-FFF2-40B4-BE49-F238E27FC236}">
                <a16:creationId xmlns:a16="http://schemas.microsoft.com/office/drawing/2014/main" id="{AFD91467-89AA-47CC-9921-435743B6DB32}"/>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81603448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BCBE3-7499-4604-BB77-94DCF77A62D4}"/>
              </a:ext>
            </a:extLst>
          </p:cNvPr>
          <p:cNvSpPr>
            <a:spLocks noGrp="1"/>
          </p:cNvSpPr>
          <p:nvPr>
            <p:ph type="title"/>
          </p:nvPr>
        </p:nvSpPr>
        <p:spPr>
          <a:xfrm>
            <a:off x="609599" y="76200"/>
            <a:ext cx="9245600" cy="1219200"/>
          </a:xfrm>
        </p:spPr>
        <p:txBody>
          <a:bodyPr anchor="ctr">
            <a:noAutofit/>
          </a:bodyPr>
          <a:lstStyle>
            <a:lvl1pPr algn="l">
              <a:defRPr sz="4400"/>
            </a:lvl1pPr>
          </a:lstStyle>
          <a:p>
            <a:r>
              <a:rPr lang="en-US"/>
              <a:t>Click to edit Master title style</a:t>
            </a:r>
          </a:p>
        </p:txBody>
      </p:sp>
      <p:sp>
        <p:nvSpPr>
          <p:cNvPr id="3" name="Content Placeholder 2">
            <a:extLst>
              <a:ext uri="{FF2B5EF4-FFF2-40B4-BE49-F238E27FC236}">
                <a16:creationId xmlns:a16="http://schemas.microsoft.com/office/drawing/2014/main" id="{1CD83CAB-10F0-4B5A-917C-6D2F8415516F}"/>
              </a:ext>
            </a:extLst>
          </p:cNvPr>
          <p:cNvSpPr>
            <a:spLocks noGrp="1"/>
          </p:cNvSpPr>
          <p:nvPr>
            <p:ph idx="1"/>
          </p:nvPr>
        </p:nvSpPr>
        <p:spPr>
          <a:xfrm>
            <a:off x="3725333" y="1851025"/>
            <a:ext cx="6129867" cy="43513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CE4C22-0A97-4D5A-B697-9E9DDE3CD2F7}"/>
              </a:ext>
            </a:extLst>
          </p:cNvPr>
          <p:cNvSpPr>
            <a:spLocks noGrp="1"/>
          </p:cNvSpPr>
          <p:nvPr>
            <p:ph type="body" sz="half" idx="2"/>
          </p:nvPr>
        </p:nvSpPr>
        <p:spPr>
          <a:xfrm>
            <a:off x="609600" y="1851025"/>
            <a:ext cx="3081867" cy="4351338"/>
          </a:xfrm>
        </p:spPr>
        <p:txBody>
          <a:bodyPr tIns="8640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E9B5C8-BC4A-4122-B8D1-324E2D187F75}"/>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6" name="Footer Placeholder 5">
            <a:extLst>
              <a:ext uri="{FF2B5EF4-FFF2-40B4-BE49-F238E27FC236}">
                <a16:creationId xmlns:a16="http://schemas.microsoft.com/office/drawing/2014/main" id="{C12D4018-2C8E-4E13-815A-04988366F532}"/>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48AFD6A3-5ADC-4047-9EB4-8CF5AF4BDA91}"/>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241676719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F4D4E-0112-4388-9E28-74BBDBB5F919}"/>
              </a:ext>
            </a:extLst>
          </p:cNvPr>
          <p:cNvSpPr>
            <a:spLocks noGrp="1"/>
          </p:cNvSpPr>
          <p:nvPr>
            <p:ph type="title"/>
          </p:nvPr>
        </p:nvSpPr>
        <p:spPr>
          <a:xfrm>
            <a:off x="609599" y="76200"/>
            <a:ext cx="9245600" cy="1219200"/>
          </a:xfrm>
        </p:spPr>
        <p:txBody>
          <a:bodyPr anchor="ctr">
            <a:noAutofit/>
          </a:bodyPr>
          <a:lstStyle>
            <a:lvl1pPr algn="l">
              <a:defRPr sz="4400"/>
            </a:lvl1pPr>
          </a:lstStyle>
          <a:p>
            <a:r>
              <a:rPr lang="en-US"/>
              <a:t>Click to edit Master title style</a:t>
            </a:r>
          </a:p>
        </p:txBody>
      </p:sp>
      <p:sp>
        <p:nvSpPr>
          <p:cNvPr id="3" name="Picture Placeholder 2">
            <a:extLst>
              <a:ext uri="{FF2B5EF4-FFF2-40B4-BE49-F238E27FC236}">
                <a16:creationId xmlns:a16="http://schemas.microsoft.com/office/drawing/2014/main" id="{D0090C37-339F-49EE-9872-381D65F67B2E}"/>
              </a:ext>
            </a:extLst>
          </p:cNvPr>
          <p:cNvSpPr>
            <a:spLocks noGrp="1"/>
          </p:cNvSpPr>
          <p:nvPr>
            <p:ph type="pic" idx="1"/>
          </p:nvPr>
        </p:nvSpPr>
        <p:spPr>
          <a:xfrm>
            <a:off x="1737078" y="1825625"/>
            <a:ext cx="6990645" cy="3932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91B574E-7496-4B63-8D17-D81C7E064087}"/>
              </a:ext>
            </a:extLst>
          </p:cNvPr>
          <p:cNvSpPr>
            <a:spLocks noGrp="1"/>
          </p:cNvSpPr>
          <p:nvPr>
            <p:ph type="body" sz="half" idx="2"/>
          </p:nvPr>
        </p:nvSpPr>
        <p:spPr>
          <a:xfrm>
            <a:off x="999067" y="5783263"/>
            <a:ext cx="8466667" cy="424732"/>
          </a:xfrm>
        </p:spPr>
        <p:txBody>
          <a:bodyPr>
            <a:spAutoFit/>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89EFE-5D3D-45B1-91D2-32B90AD7ADE7}"/>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6" name="Footer Placeholder 5">
            <a:extLst>
              <a:ext uri="{FF2B5EF4-FFF2-40B4-BE49-F238E27FC236}">
                <a16:creationId xmlns:a16="http://schemas.microsoft.com/office/drawing/2014/main" id="{C6E75EBD-6E2C-4733-87AD-3A1B3B1C26FB}"/>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1AA665FE-E926-431C-B6D7-8F65994111B2}"/>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421335714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23344-9AB0-4610-B81D-30CA54697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F6BF0F-6098-4BD5-B472-7ED76233DD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05B0D-6FF3-49AB-B363-5E22C8BF5C33}"/>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176CBF87-0CE2-4CB0-BA36-2E6B56B84709}"/>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9F05526C-E9AE-4F6A-8DC1-C048D090A5B7}"/>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264176006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5E2C9-501A-4B4D-92FB-1FDAB9FF298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8683D-983A-443D-8768-C42A6CDEBDEB}"/>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6AB092-9ED9-4D2C-A219-76771BC0FACF}"/>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F00A88D6-9D15-43C3-BAFF-DCC3877775BF}"/>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E21333F9-8F57-4551-BF8F-9707D7ED9142}"/>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238414272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1F433-1CAE-477E-8C32-8B79F30331EA}"/>
              </a:ext>
            </a:extLst>
          </p:cNvPr>
          <p:cNvSpPr>
            <a:spLocks noGrp="1"/>
          </p:cNvSpPr>
          <p:nvPr>
            <p:ph type="ctrTitle"/>
          </p:nvPr>
        </p:nvSpPr>
        <p:spPr>
          <a:xfrm>
            <a:off x="2235200" y="4953002"/>
            <a:ext cx="9347200" cy="917575"/>
          </a:xfrm>
        </p:spPr>
        <p:txBody>
          <a:bodyPr wrap="square" anchor="b">
            <a:normAutofit/>
          </a:bodyPr>
          <a:lstStyle>
            <a:lvl1pPr algn="r">
              <a:defRPr sz="6000">
                <a:solidFill>
                  <a:srgbClr val="FFFFFF"/>
                </a:solidFill>
              </a:defRPr>
            </a:lvl1pPr>
          </a:lstStyle>
          <a:p>
            <a:r>
              <a:rPr lang="en-US"/>
              <a:t>Click to edit Master title style</a:t>
            </a:r>
          </a:p>
        </p:txBody>
      </p:sp>
      <p:sp>
        <p:nvSpPr>
          <p:cNvPr id="3" name="Subtitle 2">
            <a:extLst>
              <a:ext uri="{FF2B5EF4-FFF2-40B4-BE49-F238E27FC236}">
                <a16:creationId xmlns:a16="http://schemas.microsoft.com/office/drawing/2014/main" id="{BBE362E7-E657-4773-B0DE-8B661C3FD3E0}"/>
              </a:ext>
            </a:extLst>
          </p:cNvPr>
          <p:cNvSpPr>
            <a:spLocks noGrp="1"/>
          </p:cNvSpPr>
          <p:nvPr>
            <p:ph type="subTitle" idx="1"/>
          </p:nvPr>
        </p:nvSpPr>
        <p:spPr>
          <a:xfrm>
            <a:off x="3048000" y="5791200"/>
            <a:ext cx="8534400" cy="533400"/>
          </a:xfrm>
        </p:spPr>
        <p:txBody>
          <a:bodyPr wrap="square">
            <a:normAutofit/>
          </a:bodyPr>
          <a:lstStyle>
            <a:lvl1pPr marL="0" indent="0" algn="r">
              <a:buNone/>
              <a:defRPr sz="32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B3F58B-1BB1-47AE-907D-015CB0E6B7E9}"/>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1642608C-8BC9-475A-B4E3-59D77FB20935}"/>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0D6D608A-7B5D-4178-BB43-1CB2E2D56CBA}"/>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3975563832"/>
      </p:ext>
    </p:extLst>
  </p:cSld>
  <p:clrMapOvr>
    <a:masterClrMapping/>
  </p:clrMapOvr>
  <p:hf sldNum="0" hdr="0" ftr="0" dt="0"/>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D1A0-31A3-4EA7-8D84-828F84197B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55760A-FC17-437C-9A43-2BE933CC6B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3CD50-0C67-4CA6-A288-14DD652685D1}"/>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FC69B2CE-FBA9-4F05-A590-D14307A74707}"/>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BD568FE9-108E-4FD8-9E19-E80BDC21EBEA}"/>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180307982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8A9B1-A214-4D72-9629-CF61CC9E7CF8}"/>
              </a:ext>
            </a:extLst>
          </p:cNvPr>
          <p:cNvSpPr>
            <a:spLocks noGrp="1"/>
          </p:cNvSpPr>
          <p:nvPr>
            <p:ph type="title"/>
          </p:nvPr>
        </p:nvSpPr>
        <p:spPr>
          <a:xfrm>
            <a:off x="609600" y="1709740"/>
            <a:ext cx="10972800" cy="2852737"/>
          </a:xfrm>
        </p:spPr>
        <p:txBody>
          <a:bodyPr anchor="b">
            <a:normAutofit/>
          </a:bodyPr>
          <a:lstStyle>
            <a:lvl1pPr>
              <a:defRPr sz="4400">
                <a:solidFill>
                  <a:srgbClr val="FFFFFF"/>
                </a:solidFill>
              </a:defRPr>
            </a:lvl1pPr>
          </a:lstStyle>
          <a:p>
            <a:r>
              <a:rPr lang="en-US"/>
              <a:t>Click to edit Master title style</a:t>
            </a:r>
          </a:p>
        </p:txBody>
      </p:sp>
      <p:sp>
        <p:nvSpPr>
          <p:cNvPr id="3" name="Text Placeholder 2">
            <a:extLst>
              <a:ext uri="{FF2B5EF4-FFF2-40B4-BE49-F238E27FC236}">
                <a16:creationId xmlns:a16="http://schemas.microsoft.com/office/drawing/2014/main" id="{7C202552-F2B8-401D-AF33-F60C94D6AD5E}"/>
              </a:ext>
            </a:extLst>
          </p:cNvPr>
          <p:cNvSpPr>
            <a:spLocks noGrp="1"/>
          </p:cNvSpPr>
          <p:nvPr>
            <p:ph type="body" idx="1"/>
          </p:nvPr>
        </p:nvSpPr>
        <p:spPr>
          <a:xfrm>
            <a:off x="609600" y="4589465"/>
            <a:ext cx="10972800" cy="1500187"/>
          </a:xfrm>
        </p:spPr>
        <p:txBody>
          <a:bodyPr/>
          <a:lstStyle>
            <a:lvl1pPr marL="0" indent="0" algn="l">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CD65D7-E5C9-4A2E-901B-D1B8F9360DC6}"/>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087573BE-5E4D-48CB-9F50-6AD9EBC2C2D2}"/>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54A5BD73-F1E6-4A61-9094-5B079F8679F2}"/>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135593634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7A356-6F8C-480A-A714-90AC367401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04CE66-C769-4392-9D37-0C8888B2CDCA}"/>
              </a:ext>
            </a:extLst>
          </p:cNvPr>
          <p:cNvSpPr>
            <a:spLocks noGrp="1"/>
          </p:cNvSpPr>
          <p:nvPr>
            <p:ph sz="half" idx="1"/>
          </p:nvPr>
        </p:nvSpPr>
        <p:spPr>
          <a:xfrm>
            <a:off x="609600" y="1825625"/>
            <a:ext cx="5469467"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36F996-2645-48F9-83AB-D75E4A585E7D}"/>
              </a:ext>
            </a:extLst>
          </p:cNvPr>
          <p:cNvSpPr>
            <a:spLocks noGrp="1"/>
          </p:cNvSpPr>
          <p:nvPr>
            <p:ph sz="half" idx="2"/>
          </p:nvPr>
        </p:nvSpPr>
        <p:spPr>
          <a:xfrm>
            <a:off x="6112933" y="1825625"/>
            <a:ext cx="5469467"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2800F-7DB9-4F38-A156-AF2AC47C4481}"/>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6" name="Footer Placeholder 5">
            <a:extLst>
              <a:ext uri="{FF2B5EF4-FFF2-40B4-BE49-F238E27FC236}">
                <a16:creationId xmlns:a16="http://schemas.microsoft.com/office/drawing/2014/main" id="{8B6B71F5-3D72-460D-81E8-747A59432B67}"/>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F525438A-108C-4C6B-86A4-A441DDF1BF50}"/>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255437478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3D0C6-B890-4CC8-845D-3124EF06877C}"/>
              </a:ext>
            </a:extLst>
          </p:cNvPr>
          <p:cNvSpPr>
            <a:spLocks noGrp="1"/>
          </p:cNvSpPr>
          <p:nvPr>
            <p:ph type="title"/>
          </p:nvPr>
        </p:nvSpPr>
        <p:spPr>
          <a:xfrm>
            <a:off x="609600" y="76198"/>
            <a:ext cx="10972800" cy="1371600"/>
          </a:xfrm>
        </p:spPr>
        <p:txBody>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74F85E-5E67-4BAC-9F99-0794F47917DB}"/>
              </a:ext>
            </a:extLst>
          </p:cNvPr>
          <p:cNvSpPr>
            <a:spLocks noGrp="1"/>
          </p:cNvSpPr>
          <p:nvPr>
            <p:ph type="body" idx="1"/>
          </p:nvPr>
        </p:nvSpPr>
        <p:spPr>
          <a:xfrm>
            <a:off x="609600" y="1622425"/>
            <a:ext cx="5469467" cy="635000"/>
          </a:xfrm>
        </p:spPr>
        <p:txBody>
          <a:bodyPr anchor="b">
            <a:normAutofit/>
          </a:bodyP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E1950D-9FC6-45C6-B303-7E2DA51CF63E}"/>
              </a:ext>
            </a:extLst>
          </p:cNvPr>
          <p:cNvSpPr>
            <a:spLocks noGrp="1"/>
          </p:cNvSpPr>
          <p:nvPr>
            <p:ph sz="half" idx="2"/>
          </p:nvPr>
        </p:nvSpPr>
        <p:spPr>
          <a:xfrm>
            <a:off x="609600" y="2270125"/>
            <a:ext cx="5469467" cy="2908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99DF54-A3E5-4D1A-B02F-79CC327A6B9D}"/>
              </a:ext>
            </a:extLst>
          </p:cNvPr>
          <p:cNvSpPr>
            <a:spLocks noGrp="1"/>
          </p:cNvSpPr>
          <p:nvPr>
            <p:ph type="body" sz="quarter" idx="3"/>
          </p:nvPr>
        </p:nvSpPr>
        <p:spPr>
          <a:xfrm>
            <a:off x="6112932" y="1622425"/>
            <a:ext cx="5469467" cy="635000"/>
          </a:xfrm>
        </p:spPr>
        <p:txBody>
          <a:bodyPr anchor="b">
            <a:normAutofit/>
          </a:bodyP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F09FD7-61A0-498E-A849-8FE26DC425B8}"/>
              </a:ext>
            </a:extLst>
          </p:cNvPr>
          <p:cNvSpPr>
            <a:spLocks noGrp="1"/>
          </p:cNvSpPr>
          <p:nvPr>
            <p:ph sz="quarter" idx="4"/>
          </p:nvPr>
        </p:nvSpPr>
        <p:spPr>
          <a:xfrm>
            <a:off x="6112932" y="2270125"/>
            <a:ext cx="5469467" cy="2908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7A27EF-BF96-4C40-9DB3-748578737D38}"/>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8" name="Footer Placeholder 7">
            <a:extLst>
              <a:ext uri="{FF2B5EF4-FFF2-40B4-BE49-F238E27FC236}">
                <a16:creationId xmlns:a16="http://schemas.microsoft.com/office/drawing/2014/main" id="{32C5B1C2-253A-4E54-B4F6-3964B5760AE7}"/>
              </a:ext>
            </a:extLst>
          </p:cNvPr>
          <p:cNvSpPr>
            <a:spLocks noGrp="1"/>
          </p:cNvSpPr>
          <p:nvPr>
            <p:ph type="ftr" sz="quarter" idx="11"/>
          </p:nvPr>
        </p:nvSpPr>
        <p:spPr/>
        <p:txBody>
          <a:bodyPr/>
          <a:lstStyle/>
          <a:p>
            <a:r>
              <a:rPr lang="en-IN"/>
              <a:t>PowerPlugs Templates for PowerPoint Preview</a:t>
            </a:r>
            <a:endParaRPr lang="en-US"/>
          </a:p>
        </p:txBody>
      </p:sp>
      <p:sp>
        <p:nvSpPr>
          <p:cNvPr id="9" name="Slide Number Placeholder 8">
            <a:extLst>
              <a:ext uri="{FF2B5EF4-FFF2-40B4-BE49-F238E27FC236}">
                <a16:creationId xmlns:a16="http://schemas.microsoft.com/office/drawing/2014/main" id="{88685552-8B28-42ED-98B8-C088EDE89C7E}"/>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415157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21933" y="1239838"/>
            <a:ext cx="5022851" cy="523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47985" y="1239838"/>
            <a:ext cx="5024967" cy="523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4/6/2008</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807726-4B3A-4C05-9563-6A8B036EE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20952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5756D-E7A3-4F10-813F-3D1927E994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F3A0DD-49A9-4590-8AC8-4A0AEF0F9AAF}"/>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4" name="Footer Placeholder 3">
            <a:extLst>
              <a:ext uri="{FF2B5EF4-FFF2-40B4-BE49-F238E27FC236}">
                <a16:creationId xmlns:a16="http://schemas.microsoft.com/office/drawing/2014/main" id="{6A9D0FD0-7125-4F74-9EB4-C0DDBFB6D6D0}"/>
              </a:ext>
            </a:extLst>
          </p:cNvPr>
          <p:cNvSpPr>
            <a:spLocks noGrp="1"/>
          </p:cNvSpPr>
          <p:nvPr>
            <p:ph type="ftr" sz="quarter" idx="11"/>
          </p:nvPr>
        </p:nvSpPr>
        <p:spPr/>
        <p:txBody>
          <a:bodyPr/>
          <a:lstStyle/>
          <a:p>
            <a:r>
              <a:rPr lang="en-IN"/>
              <a:t>PowerPlugs Templates for PowerPoint Preview</a:t>
            </a:r>
            <a:endParaRPr lang="en-US"/>
          </a:p>
        </p:txBody>
      </p:sp>
      <p:sp>
        <p:nvSpPr>
          <p:cNvPr id="5" name="Slide Number Placeholder 4">
            <a:extLst>
              <a:ext uri="{FF2B5EF4-FFF2-40B4-BE49-F238E27FC236}">
                <a16:creationId xmlns:a16="http://schemas.microsoft.com/office/drawing/2014/main" id="{6E06834E-D582-453B-BC55-A96570268484}"/>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7041624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E4A91E-9A3E-44AD-8322-CB3578AB29BF}"/>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3" name="Footer Placeholder 2">
            <a:extLst>
              <a:ext uri="{FF2B5EF4-FFF2-40B4-BE49-F238E27FC236}">
                <a16:creationId xmlns:a16="http://schemas.microsoft.com/office/drawing/2014/main" id="{6258BABB-901B-4853-A951-24232876609C}"/>
              </a:ext>
            </a:extLst>
          </p:cNvPr>
          <p:cNvSpPr>
            <a:spLocks noGrp="1"/>
          </p:cNvSpPr>
          <p:nvPr>
            <p:ph type="ftr" sz="quarter" idx="11"/>
          </p:nvPr>
        </p:nvSpPr>
        <p:spPr/>
        <p:txBody>
          <a:bodyPr/>
          <a:lstStyle/>
          <a:p>
            <a:r>
              <a:rPr lang="en-IN"/>
              <a:t>PowerPlugs Templates for PowerPoint Preview</a:t>
            </a:r>
            <a:endParaRPr lang="en-US"/>
          </a:p>
        </p:txBody>
      </p:sp>
      <p:sp>
        <p:nvSpPr>
          <p:cNvPr id="4" name="Slide Number Placeholder 3">
            <a:extLst>
              <a:ext uri="{FF2B5EF4-FFF2-40B4-BE49-F238E27FC236}">
                <a16:creationId xmlns:a16="http://schemas.microsoft.com/office/drawing/2014/main" id="{AFD91467-89AA-47CC-9921-435743B6DB32}"/>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341825233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BCBE3-7499-4604-BB77-94DCF77A62D4}"/>
              </a:ext>
            </a:extLst>
          </p:cNvPr>
          <p:cNvSpPr>
            <a:spLocks noGrp="1"/>
          </p:cNvSpPr>
          <p:nvPr>
            <p:ph type="title"/>
          </p:nvPr>
        </p:nvSpPr>
        <p:spPr>
          <a:xfrm>
            <a:off x="609599" y="76199"/>
            <a:ext cx="10972800" cy="1371600"/>
          </a:xfrm>
        </p:spPr>
        <p:txBody>
          <a:bodyPr anchor="ctr">
            <a:noAutofit/>
          </a:bodyPr>
          <a:lstStyle>
            <a:lvl1pPr algn="l">
              <a:defRPr sz="4400"/>
            </a:lvl1pPr>
          </a:lstStyle>
          <a:p>
            <a:r>
              <a:rPr lang="en-US"/>
              <a:t>Click to edit Master title style</a:t>
            </a:r>
          </a:p>
        </p:txBody>
      </p:sp>
      <p:sp>
        <p:nvSpPr>
          <p:cNvPr id="3" name="Content Placeholder 2">
            <a:extLst>
              <a:ext uri="{FF2B5EF4-FFF2-40B4-BE49-F238E27FC236}">
                <a16:creationId xmlns:a16="http://schemas.microsoft.com/office/drawing/2014/main" id="{1CD83CAB-10F0-4B5A-917C-6D2F8415516F}"/>
              </a:ext>
            </a:extLst>
          </p:cNvPr>
          <p:cNvSpPr>
            <a:spLocks noGrp="1"/>
          </p:cNvSpPr>
          <p:nvPr>
            <p:ph idx="1"/>
          </p:nvPr>
        </p:nvSpPr>
        <p:spPr>
          <a:xfrm>
            <a:off x="4575704" y="1851025"/>
            <a:ext cx="6172200" cy="3352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CE4C22-0A97-4D5A-B697-9E9DDE3CD2F7}"/>
              </a:ext>
            </a:extLst>
          </p:cNvPr>
          <p:cNvSpPr>
            <a:spLocks noGrp="1"/>
          </p:cNvSpPr>
          <p:nvPr>
            <p:ph type="body" sz="half" idx="2"/>
          </p:nvPr>
        </p:nvSpPr>
        <p:spPr>
          <a:xfrm>
            <a:off x="609600" y="1851025"/>
            <a:ext cx="3932237" cy="3352800"/>
          </a:xfrm>
        </p:spPr>
        <p:txBody>
          <a:bodyPr tIns="8640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E9B5C8-BC4A-4122-B8D1-324E2D187F75}"/>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6" name="Footer Placeholder 5">
            <a:extLst>
              <a:ext uri="{FF2B5EF4-FFF2-40B4-BE49-F238E27FC236}">
                <a16:creationId xmlns:a16="http://schemas.microsoft.com/office/drawing/2014/main" id="{C12D4018-2C8E-4E13-815A-04988366F532}"/>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48AFD6A3-5ADC-4047-9EB4-8CF5AF4BDA91}"/>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423610626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F4D4E-0112-4388-9E28-74BBDBB5F919}"/>
              </a:ext>
            </a:extLst>
          </p:cNvPr>
          <p:cNvSpPr>
            <a:spLocks noGrp="1"/>
          </p:cNvSpPr>
          <p:nvPr>
            <p:ph type="title"/>
          </p:nvPr>
        </p:nvSpPr>
        <p:spPr>
          <a:xfrm>
            <a:off x="609599" y="76199"/>
            <a:ext cx="10972800" cy="1371600"/>
          </a:xfrm>
        </p:spPr>
        <p:txBody>
          <a:bodyPr anchor="ctr">
            <a:noAutofit/>
          </a:bodyPr>
          <a:lstStyle>
            <a:lvl1pPr algn="l">
              <a:defRPr sz="4400"/>
            </a:lvl1pPr>
          </a:lstStyle>
          <a:p>
            <a:r>
              <a:rPr lang="en-US"/>
              <a:t>Click to edit Master title style</a:t>
            </a:r>
          </a:p>
        </p:txBody>
      </p:sp>
      <p:sp>
        <p:nvSpPr>
          <p:cNvPr id="3" name="Picture Placeholder 2">
            <a:extLst>
              <a:ext uri="{FF2B5EF4-FFF2-40B4-BE49-F238E27FC236}">
                <a16:creationId xmlns:a16="http://schemas.microsoft.com/office/drawing/2014/main" id="{D0090C37-339F-49EE-9872-381D65F67B2E}"/>
              </a:ext>
            </a:extLst>
          </p:cNvPr>
          <p:cNvSpPr>
            <a:spLocks noGrp="1"/>
          </p:cNvSpPr>
          <p:nvPr>
            <p:ph type="pic" idx="1"/>
          </p:nvPr>
        </p:nvSpPr>
        <p:spPr>
          <a:xfrm>
            <a:off x="3488267" y="1825625"/>
            <a:ext cx="5215467" cy="2933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91B574E-7496-4B63-8D17-D81C7E064087}"/>
              </a:ext>
            </a:extLst>
          </p:cNvPr>
          <p:cNvSpPr>
            <a:spLocks noGrp="1"/>
          </p:cNvSpPr>
          <p:nvPr>
            <p:ph type="body" sz="half" idx="2"/>
          </p:nvPr>
        </p:nvSpPr>
        <p:spPr>
          <a:xfrm>
            <a:off x="1862667" y="4784725"/>
            <a:ext cx="8466667" cy="424732"/>
          </a:xfrm>
        </p:spPr>
        <p:txBody>
          <a:bodyPr>
            <a:spAutoFit/>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89EFE-5D3D-45B1-91D2-32B90AD7ADE7}"/>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6" name="Footer Placeholder 5">
            <a:extLst>
              <a:ext uri="{FF2B5EF4-FFF2-40B4-BE49-F238E27FC236}">
                <a16:creationId xmlns:a16="http://schemas.microsoft.com/office/drawing/2014/main" id="{C6E75EBD-6E2C-4733-87AD-3A1B3B1C26FB}"/>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1AA665FE-E926-431C-B6D7-8F65994111B2}"/>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303821572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23344-9AB0-4610-B81D-30CA54697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F6BF0F-6098-4BD5-B472-7ED76233DD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05B0D-6FF3-49AB-B363-5E22C8BF5C33}"/>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176CBF87-0CE2-4CB0-BA36-2E6B56B84709}"/>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9F05526C-E9AE-4F6A-8DC1-C048D090A5B7}"/>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118368886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5E2C9-501A-4B4D-92FB-1FDAB9FF298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8683D-983A-443D-8768-C42A6CDEBDEB}"/>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6AB092-9ED9-4D2C-A219-76771BC0FACF}"/>
              </a:ext>
            </a:extLst>
          </p:cNvPr>
          <p:cNvSpPr>
            <a:spLocks noGrp="1"/>
          </p:cNvSpPr>
          <p:nvPr>
            <p:ph type="dt" sz="half" idx="10"/>
          </p:nvPr>
        </p:nvSpPr>
        <p:spPr/>
        <p:txBody>
          <a:body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F00A88D6-9D15-43C3-BAFF-DCC3877775BF}"/>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E21333F9-8F57-4551-BF8F-9707D7ED9142}"/>
              </a:ext>
            </a:extLst>
          </p:cNvPr>
          <p:cNvSpPr>
            <a:spLocks noGrp="1"/>
          </p:cNvSpPr>
          <p:nvPr>
            <p:ph type="sldNum" sz="quarter" idx="12"/>
          </p:nvPr>
        </p:nvSpPr>
        <p:spPr/>
        <p:txBody>
          <a:bodyPr/>
          <a:lstStyle/>
          <a:p>
            <a:fld id="{5DD17A0F-4821-4802-8EF4-96BC11F9F858}" type="slidenum">
              <a:rPr lang="en-US" smtClean="0"/>
              <a:pPr/>
              <a:t>‹#›</a:t>
            </a:fld>
            <a:endParaRPr lang="en-US"/>
          </a:p>
        </p:txBody>
      </p:sp>
    </p:spTree>
    <p:extLst>
      <p:ext uri="{BB962C8B-B14F-4D97-AF65-F5344CB8AC3E}">
        <p14:creationId xmlns:p14="http://schemas.microsoft.com/office/powerpoint/2010/main" val="17458342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1F433-1CAE-477E-8C32-8B79F30331EA}"/>
              </a:ext>
            </a:extLst>
          </p:cNvPr>
          <p:cNvSpPr>
            <a:spLocks noGrp="1"/>
          </p:cNvSpPr>
          <p:nvPr>
            <p:ph type="ctrTitle"/>
          </p:nvPr>
        </p:nvSpPr>
        <p:spPr>
          <a:xfrm>
            <a:off x="444501" y="347665"/>
            <a:ext cx="11273367" cy="936625"/>
          </a:xfrm>
        </p:spPr>
        <p:txBody>
          <a:bodyPr wrap="square" anchor="b">
            <a:normAutofit/>
          </a:bodyPr>
          <a:lstStyle>
            <a:lvl1pPr algn="l">
              <a:defRPr sz="6000">
                <a:solidFill>
                  <a:srgbClr val="FFFFFF"/>
                </a:solidFill>
              </a:defRPr>
            </a:lvl1pPr>
          </a:lstStyle>
          <a:p>
            <a:r>
              <a:rPr lang="en-US"/>
              <a:t>Click to edit Master title style</a:t>
            </a:r>
          </a:p>
        </p:txBody>
      </p:sp>
      <p:sp>
        <p:nvSpPr>
          <p:cNvPr id="3" name="Subtitle 2">
            <a:extLst>
              <a:ext uri="{FF2B5EF4-FFF2-40B4-BE49-F238E27FC236}">
                <a16:creationId xmlns:a16="http://schemas.microsoft.com/office/drawing/2014/main" id="{BBE362E7-E657-4773-B0DE-8B661C3FD3E0}"/>
              </a:ext>
            </a:extLst>
          </p:cNvPr>
          <p:cNvSpPr>
            <a:spLocks noGrp="1"/>
          </p:cNvSpPr>
          <p:nvPr>
            <p:ph type="subTitle" idx="1"/>
          </p:nvPr>
        </p:nvSpPr>
        <p:spPr>
          <a:xfrm>
            <a:off x="444500" y="1279527"/>
            <a:ext cx="8534400" cy="549275"/>
          </a:xfrm>
        </p:spPr>
        <p:txBody>
          <a:bodyPr wrap="square">
            <a:normAutofit/>
          </a:bodyPr>
          <a:lstStyle>
            <a:lvl1pPr marL="0" indent="0" algn="l">
              <a:buNone/>
              <a:defRPr sz="3200">
                <a:solidFill>
                  <a:srgbClr val="BBFE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B3F58B-1BB1-47AE-907D-015CB0E6B7E9}"/>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5" name="Footer Placeholder 4">
            <a:extLst>
              <a:ext uri="{FF2B5EF4-FFF2-40B4-BE49-F238E27FC236}">
                <a16:creationId xmlns:a16="http://schemas.microsoft.com/office/drawing/2014/main" id="{1642608C-8BC9-475A-B4E3-59D77FB20935}"/>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0D6D608A-7B5D-4178-BB43-1CB2E2D56CBA}"/>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4257722069"/>
      </p:ext>
    </p:extLst>
  </p:cSld>
  <p:clrMapOvr>
    <a:masterClrMapping/>
  </p:clrMapOvr>
  <p:hf sldNum="0" hdr="0" ftr="0" dt="0"/>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D1A0-31A3-4EA7-8D84-828F84197B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55760A-FC17-437C-9A43-2BE933CC6B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3CD50-0C67-4CA6-A288-14DD652685D1}"/>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5" name="Footer Placeholder 4">
            <a:extLst>
              <a:ext uri="{FF2B5EF4-FFF2-40B4-BE49-F238E27FC236}">
                <a16:creationId xmlns:a16="http://schemas.microsoft.com/office/drawing/2014/main" id="{FC69B2CE-FBA9-4F05-A590-D14307A74707}"/>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BD568FE9-108E-4FD8-9E19-E80BDC21EBEA}"/>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92554577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8A9B1-A214-4D72-9629-CF61CC9E7CF8}"/>
              </a:ext>
            </a:extLst>
          </p:cNvPr>
          <p:cNvSpPr>
            <a:spLocks noGrp="1"/>
          </p:cNvSpPr>
          <p:nvPr>
            <p:ph type="title"/>
          </p:nvPr>
        </p:nvSpPr>
        <p:spPr>
          <a:xfrm>
            <a:off x="609600" y="1709740"/>
            <a:ext cx="10972800" cy="2852737"/>
          </a:xfrm>
        </p:spPr>
        <p:txBody>
          <a:bodyPr anchor="b">
            <a:normAutofit/>
          </a:bodyPr>
          <a:lstStyle>
            <a:lvl1pPr>
              <a:defRPr sz="4400">
                <a:solidFill>
                  <a:srgbClr val="FFFFFF"/>
                </a:solidFill>
              </a:defRPr>
            </a:lvl1pPr>
          </a:lstStyle>
          <a:p>
            <a:r>
              <a:rPr lang="en-US"/>
              <a:t>Click to edit Master title style</a:t>
            </a:r>
          </a:p>
        </p:txBody>
      </p:sp>
      <p:sp>
        <p:nvSpPr>
          <p:cNvPr id="3" name="Text Placeholder 2">
            <a:extLst>
              <a:ext uri="{FF2B5EF4-FFF2-40B4-BE49-F238E27FC236}">
                <a16:creationId xmlns:a16="http://schemas.microsoft.com/office/drawing/2014/main" id="{7C202552-F2B8-401D-AF33-F60C94D6AD5E}"/>
              </a:ext>
            </a:extLst>
          </p:cNvPr>
          <p:cNvSpPr>
            <a:spLocks noGrp="1"/>
          </p:cNvSpPr>
          <p:nvPr>
            <p:ph type="body" idx="1"/>
          </p:nvPr>
        </p:nvSpPr>
        <p:spPr>
          <a:xfrm>
            <a:off x="609600" y="4589465"/>
            <a:ext cx="10972800" cy="1500187"/>
          </a:xfrm>
        </p:spPr>
        <p:txBody>
          <a:bodyPr/>
          <a:lstStyle>
            <a:lvl1pPr marL="0" indent="0" algn="ctr">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CD65D7-E5C9-4A2E-901B-D1B8F9360DC6}"/>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5" name="Footer Placeholder 4">
            <a:extLst>
              <a:ext uri="{FF2B5EF4-FFF2-40B4-BE49-F238E27FC236}">
                <a16:creationId xmlns:a16="http://schemas.microsoft.com/office/drawing/2014/main" id="{087573BE-5E4D-48CB-9F50-6AD9EBC2C2D2}"/>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54A5BD73-F1E6-4A61-9094-5B079F8679F2}"/>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35704265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7A356-6F8C-480A-A714-90AC367401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04CE66-C769-4392-9D37-0C8888B2CDCA}"/>
              </a:ext>
            </a:extLst>
          </p:cNvPr>
          <p:cNvSpPr>
            <a:spLocks noGrp="1"/>
          </p:cNvSpPr>
          <p:nvPr>
            <p:ph sz="half" idx="1"/>
          </p:nvPr>
        </p:nvSpPr>
        <p:spPr>
          <a:xfrm>
            <a:off x="609600" y="1825625"/>
            <a:ext cx="546946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36F996-2645-48F9-83AB-D75E4A585E7D}"/>
              </a:ext>
            </a:extLst>
          </p:cNvPr>
          <p:cNvSpPr>
            <a:spLocks noGrp="1"/>
          </p:cNvSpPr>
          <p:nvPr>
            <p:ph sz="half" idx="2"/>
          </p:nvPr>
        </p:nvSpPr>
        <p:spPr>
          <a:xfrm>
            <a:off x="6112933" y="1825625"/>
            <a:ext cx="546946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2800F-7DB9-4F38-A156-AF2AC47C4481}"/>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6" name="Footer Placeholder 5">
            <a:extLst>
              <a:ext uri="{FF2B5EF4-FFF2-40B4-BE49-F238E27FC236}">
                <a16:creationId xmlns:a16="http://schemas.microsoft.com/office/drawing/2014/main" id="{8B6B71F5-3D72-460D-81E8-747A59432B67}"/>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F525438A-108C-4C6B-86A4-A441DDF1BF50}"/>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477883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4/6/2008</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3E05D24-034A-4B2C-92F8-ECBDB839FD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737877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3D0C6-B890-4CC8-845D-3124EF06877C}"/>
              </a:ext>
            </a:extLst>
          </p:cNvPr>
          <p:cNvSpPr>
            <a:spLocks noGrp="1"/>
          </p:cNvSpPr>
          <p:nvPr>
            <p:ph type="title"/>
          </p:nvPr>
        </p:nvSpPr>
        <p:spPr>
          <a:xfrm>
            <a:off x="609600" y="398463"/>
            <a:ext cx="10972800" cy="1066800"/>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74F85E-5E67-4BAC-9F99-0794F47917DB}"/>
              </a:ext>
            </a:extLst>
          </p:cNvPr>
          <p:cNvSpPr>
            <a:spLocks noGrp="1"/>
          </p:cNvSpPr>
          <p:nvPr>
            <p:ph type="body" idx="1"/>
          </p:nvPr>
        </p:nvSpPr>
        <p:spPr>
          <a:xfrm>
            <a:off x="609600" y="1622425"/>
            <a:ext cx="5469467" cy="635000"/>
          </a:xfrm>
        </p:spPr>
        <p:txBody>
          <a:bodyPr anchor="b">
            <a:normAutofit/>
          </a:bodyP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E1950D-9FC6-45C6-B303-7E2DA51CF63E}"/>
              </a:ext>
            </a:extLst>
          </p:cNvPr>
          <p:cNvSpPr>
            <a:spLocks noGrp="1"/>
          </p:cNvSpPr>
          <p:nvPr>
            <p:ph sz="half" idx="2"/>
          </p:nvPr>
        </p:nvSpPr>
        <p:spPr>
          <a:xfrm>
            <a:off x="609600" y="2270125"/>
            <a:ext cx="5469467" cy="390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99DF54-A3E5-4D1A-B02F-79CC327A6B9D}"/>
              </a:ext>
            </a:extLst>
          </p:cNvPr>
          <p:cNvSpPr>
            <a:spLocks noGrp="1"/>
          </p:cNvSpPr>
          <p:nvPr>
            <p:ph type="body" sz="quarter" idx="3"/>
          </p:nvPr>
        </p:nvSpPr>
        <p:spPr>
          <a:xfrm>
            <a:off x="6112932" y="1622425"/>
            <a:ext cx="5469467" cy="635000"/>
          </a:xfrm>
        </p:spPr>
        <p:txBody>
          <a:bodyPr anchor="b">
            <a:normAutofit/>
          </a:bodyP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F09FD7-61A0-498E-A849-8FE26DC425B8}"/>
              </a:ext>
            </a:extLst>
          </p:cNvPr>
          <p:cNvSpPr>
            <a:spLocks noGrp="1"/>
          </p:cNvSpPr>
          <p:nvPr>
            <p:ph sz="quarter" idx="4"/>
          </p:nvPr>
        </p:nvSpPr>
        <p:spPr>
          <a:xfrm>
            <a:off x="6112932" y="2270125"/>
            <a:ext cx="5469467" cy="390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7A27EF-BF96-4C40-9DB3-748578737D38}"/>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8" name="Footer Placeholder 7">
            <a:extLst>
              <a:ext uri="{FF2B5EF4-FFF2-40B4-BE49-F238E27FC236}">
                <a16:creationId xmlns:a16="http://schemas.microsoft.com/office/drawing/2014/main" id="{32C5B1C2-253A-4E54-B4F6-3964B5760AE7}"/>
              </a:ext>
            </a:extLst>
          </p:cNvPr>
          <p:cNvSpPr>
            <a:spLocks noGrp="1"/>
          </p:cNvSpPr>
          <p:nvPr>
            <p:ph type="ftr" sz="quarter" idx="11"/>
          </p:nvPr>
        </p:nvSpPr>
        <p:spPr/>
        <p:txBody>
          <a:bodyPr/>
          <a:lstStyle/>
          <a:p>
            <a:r>
              <a:rPr lang="en-IN"/>
              <a:t>PowerPlugs Templates for PowerPoint Preview</a:t>
            </a:r>
            <a:endParaRPr lang="en-US"/>
          </a:p>
        </p:txBody>
      </p:sp>
      <p:sp>
        <p:nvSpPr>
          <p:cNvPr id="9" name="Slide Number Placeholder 8">
            <a:extLst>
              <a:ext uri="{FF2B5EF4-FFF2-40B4-BE49-F238E27FC236}">
                <a16:creationId xmlns:a16="http://schemas.microsoft.com/office/drawing/2014/main" id="{88685552-8B28-42ED-98B8-C088EDE89C7E}"/>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162763286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5756D-E7A3-4F10-813F-3D1927E994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F3A0DD-49A9-4590-8AC8-4A0AEF0F9AAF}"/>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4" name="Footer Placeholder 3">
            <a:extLst>
              <a:ext uri="{FF2B5EF4-FFF2-40B4-BE49-F238E27FC236}">
                <a16:creationId xmlns:a16="http://schemas.microsoft.com/office/drawing/2014/main" id="{6A9D0FD0-7125-4F74-9EB4-C0DDBFB6D6D0}"/>
              </a:ext>
            </a:extLst>
          </p:cNvPr>
          <p:cNvSpPr>
            <a:spLocks noGrp="1"/>
          </p:cNvSpPr>
          <p:nvPr>
            <p:ph type="ftr" sz="quarter" idx="11"/>
          </p:nvPr>
        </p:nvSpPr>
        <p:spPr/>
        <p:txBody>
          <a:bodyPr/>
          <a:lstStyle/>
          <a:p>
            <a:r>
              <a:rPr lang="en-IN"/>
              <a:t>PowerPlugs Templates for PowerPoint Preview</a:t>
            </a:r>
            <a:endParaRPr lang="en-US"/>
          </a:p>
        </p:txBody>
      </p:sp>
      <p:sp>
        <p:nvSpPr>
          <p:cNvPr id="5" name="Slide Number Placeholder 4">
            <a:extLst>
              <a:ext uri="{FF2B5EF4-FFF2-40B4-BE49-F238E27FC236}">
                <a16:creationId xmlns:a16="http://schemas.microsoft.com/office/drawing/2014/main" id="{6E06834E-D582-453B-BC55-A96570268484}"/>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250650587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E4A91E-9A3E-44AD-8322-CB3578AB29BF}"/>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3" name="Footer Placeholder 2">
            <a:extLst>
              <a:ext uri="{FF2B5EF4-FFF2-40B4-BE49-F238E27FC236}">
                <a16:creationId xmlns:a16="http://schemas.microsoft.com/office/drawing/2014/main" id="{6258BABB-901B-4853-A951-24232876609C}"/>
              </a:ext>
            </a:extLst>
          </p:cNvPr>
          <p:cNvSpPr>
            <a:spLocks noGrp="1"/>
          </p:cNvSpPr>
          <p:nvPr>
            <p:ph type="ftr" sz="quarter" idx="11"/>
          </p:nvPr>
        </p:nvSpPr>
        <p:spPr/>
        <p:txBody>
          <a:bodyPr/>
          <a:lstStyle/>
          <a:p>
            <a:r>
              <a:rPr lang="en-IN"/>
              <a:t>PowerPlugs Templates for PowerPoint Preview</a:t>
            </a:r>
            <a:endParaRPr lang="en-US"/>
          </a:p>
        </p:txBody>
      </p:sp>
      <p:sp>
        <p:nvSpPr>
          <p:cNvPr id="4" name="Slide Number Placeholder 3">
            <a:extLst>
              <a:ext uri="{FF2B5EF4-FFF2-40B4-BE49-F238E27FC236}">
                <a16:creationId xmlns:a16="http://schemas.microsoft.com/office/drawing/2014/main" id="{AFD91467-89AA-47CC-9921-435743B6DB32}"/>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131957250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BCBE3-7499-4604-BB77-94DCF77A62D4}"/>
              </a:ext>
            </a:extLst>
          </p:cNvPr>
          <p:cNvSpPr>
            <a:spLocks noGrp="1"/>
          </p:cNvSpPr>
          <p:nvPr>
            <p:ph type="title"/>
          </p:nvPr>
        </p:nvSpPr>
        <p:spPr>
          <a:xfrm>
            <a:off x="609599" y="398463"/>
            <a:ext cx="10972800" cy="1066800"/>
          </a:xfrm>
        </p:spPr>
        <p:txBody>
          <a:bodyPr anchor="ctr">
            <a:noAutofit/>
          </a:bodyPr>
          <a:lstStyle>
            <a:lvl1pPr algn="ctr">
              <a:defRPr sz="4400"/>
            </a:lvl1pPr>
          </a:lstStyle>
          <a:p>
            <a:r>
              <a:rPr lang="en-US"/>
              <a:t>Click to edit Master title style</a:t>
            </a:r>
          </a:p>
        </p:txBody>
      </p:sp>
      <p:sp>
        <p:nvSpPr>
          <p:cNvPr id="3" name="Content Placeholder 2">
            <a:extLst>
              <a:ext uri="{FF2B5EF4-FFF2-40B4-BE49-F238E27FC236}">
                <a16:creationId xmlns:a16="http://schemas.microsoft.com/office/drawing/2014/main" id="{1CD83CAB-10F0-4B5A-917C-6D2F8415516F}"/>
              </a:ext>
            </a:extLst>
          </p:cNvPr>
          <p:cNvSpPr>
            <a:spLocks noGrp="1"/>
          </p:cNvSpPr>
          <p:nvPr>
            <p:ph idx="1"/>
          </p:nvPr>
        </p:nvSpPr>
        <p:spPr>
          <a:xfrm>
            <a:off x="4575704" y="1851025"/>
            <a:ext cx="6172200" cy="43513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CE4C22-0A97-4D5A-B697-9E9DDE3CD2F7}"/>
              </a:ext>
            </a:extLst>
          </p:cNvPr>
          <p:cNvSpPr>
            <a:spLocks noGrp="1"/>
          </p:cNvSpPr>
          <p:nvPr>
            <p:ph type="body" sz="half" idx="2"/>
          </p:nvPr>
        </p:nvSpPr>
        <p:spPr>
          <a:xfrm>
            <a:off x="609600" y="1851025"/>
            <a:ext cx="3932237" cy="4351338"/>
          </a:xfrm>
        </p:spPr>
        <p:txBody>
          <a:bodyPr tIns="8640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E9B5C8-BC4A-4122-B8D1-324E2D187F75}"/>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6" name="Footer Placeholder 5">
            <a:extLst>
              <a:ext uri="{FF2B5EF4-FFF2-40B4-BE49-F238E27FC236}">
                <a16:creationId xmlns:a16="http://schemas.microsoft.com/office/drawing/2014/main" id="{C12D4018-2C8E-4E13-815A-04988366F532}"/>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48AFD6A3-5ADC-4047-9EB4-8CF5AF4BDA91}"/>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263804353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F4D4E-0112-4388-9E28-74BBDBB5F919}"/>
              </a:ext>
            </a:extLst>
          </p:cNvPr>
          <p:cNvSpPr>
            <a:spLocks noGrp="1"/>
          </p:cNvSpPr>
          <p:nvPr>
            <p:ph type="title"/>
          </p:nvPr>
        </p:nvSpPr>
        <p:spPr>
          <a:xfrm>
            <a:off x="609599" y="398463"/>
            <a:ext cx="10972800" cy="1066800"/>
          </a:xfrm>
        </p:spPr>
        <p:txBody>
          <a:bodyPr anchor="ctr">
            <a:noAutofit/>
          </a:bodyPr>
          <a:lstStyle>
            <a:lvl1pPr algn="ctr">
              <a:defRPr sz="4400"/>
            </a:lvl1pPr>
          </a:lstStyle>
          <a:p>
            <a:r>
              <a:rPr lang="en-US"/>
              <a:t>Click to edit Master title style</a:t>
            </a:r>
          </a:p>
        </p:txBody>
      </p:sp>
      <p:sp>
        <p:nvSpPr>
          <p:cNvPr id="3" name="Picture Placeholder 2">
            <a:extLst>
              <a:ext uri="{FF2B5EF4-FFF2-40B4-BE49-F238E27FC236}">
                <a16:creationId xmlns:a16="http://schemas.microsoft.com/office/drawing/2014/main" id="{D0090C37-339F-49EE-9872-381D65F67B2E}"/>
              </a:ext>
            </a:extLst>
          </p:cNvPr>
          <p:cNvSpPr>
            <a:spLocks noGrp="1"/>
          </p:cNvSpPr>
          <p:nvPr>
            <p:ph type="pic" idx="1"/>
          </p:nvPr>
        </p:nvSpPr>
        <p:spPr>
          <a:xfrm>
            <a:off x="2600678" y="1825625"/>
            <a:ext cx="6990645" cy="3932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91B574E-7496-4B63-8D17-D81C7E064087}"/>
              </a:ext>
            </a:extLst>
          </p:cNvPr>
          <p:cNvSpPr>
            <a:spLocks noGrp="1"/>
          </p:cNvSpPr>
          <p:nvPr>
            <p:ph type="body" sz="half" idx="2"/>
          </p:nvPr>
        </p:nvSpPr>
        <p:spPr>
          <a:xfrm>
            <a:off x="1862667" y="5783263"/>
            <a:ext cx="8466667" cy="424732"/>
          </a:xfrm>
        </p:spPr>
        <p:txBody>
          <a:bodyPr>
            <a:spAutoFit/>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89EFE-5D3D-45B1-91D2-32B90AD7ADE7}"/>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6" name="Footer Placeholder 5">
            <a:extLst>
              <a:ext uri="{FF2B5EF4-FFF2-40B4-BE49-F238E27FC236}">
                <a16:creationId xmlns:a16="http://schemas.microsoft.com/office/drawing/2014/main" id="{C6E75EBD-6E2C-4733-87AD-3A1B3B1C26FB}"/>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1AA665FE-E926-431C-B6D7-8F65994111B2}"/>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112818737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23344-9AB0-4610-B81D-30CA54697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F6BF0F-6098-4BD5-B472-7ED76233DD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05B0D-6FF3-49AB-B363-5E22C8BF5C33}"/>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5" name="Footer Placeholder 4">
            <a:extLst>
              <a:ext uri="{FF2B5EF4-FFF2-40B4-BE49-F238E27FC236}">
                <a16:creationId xmlns:a16="http://schemas.microsoft.com/office/drawing/2014/main" id="{176CBF87-0CE2-4CB0-BA36-2E6B56B84709}"/>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9F05526C-E9AE-4F6A-8DC1-C048D090A5B7}"/>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106027635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5E2C9-501A-4B4D-92FB-1FDAB9FF298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8683D-983A-443D-8768-C42A6CDEBDEB}"/>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6AB092-9ED9-4D2C-A219-76771BC0FACF}"/>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5" name="Footer Placeholder 4">
            <a:extLst>
              <a:ext uri="{FF2B5EF4-FFF2-40B4-BE49-F238E27FC236}">
                <a16:creationId xmlns:a16="http://schemas.microsoft.com/office/drawing/2014/main" id="{F00A88D6-9D15-43C3-BAFF-DCC3877775BF}"/>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E21333F9-8F57-4551-BF8F-9707D7ED9142}"/>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178387079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1F433-1CAE-477E-8C32-8B79F30331EA}"/>
              </a:ext>
            </a:extLst>
          </p:cNvPr>
          <p:cNvSpPr>
            <a:spLocks noGrp="1"/>
          </p:cNvSpPr>
          <p:nvPr>
            <p:ph type="ctrTitle"/>
          </p:nvPr>
        </p:nvSpPr>
        <p:spPr>
          <a:xfrm>
            <a:off x="613834" y="153990"/>
            <a:ext cx="10968567" cy="955675"/>
          </a:xfrm>
        </p:spPr>
        <p:txBody>
          <a:bodyPr wrap="square" anchor="b">
            <a:normAutofit/>
          </a:bodyPr>
          <a:lstStyle>
            <a:lvl1pPr algn="ctr">
              <a:defRPr sz="6000">
                <a:solidFill>
                  <a:srgbClr val="000000"/>
                </a:solidFill>
              </a:defRPr>
            </a:lvl1pPr>
          </a:lstStyle>
          <a:p>
            <a:r>
              <a:rPr lang="en-US"/>
              <a:t>Click to edit Master title style</a:t>
            </a:r>
          </a:p>
        </p:txBody>
      </p:sp>
      <p:sp>
        <p:nvSpPr>
          <p:cNvPr id="3" name="Subtitle 2">
            <a:extLst>
              <a:ext uri="{FF2B5EF4-FFF2-40B4-BE49-F238E27FC236}">
                <a16:creationId xmlns:a16="http://schemas.microsoft.com/office/drawing/2014/main" id="{BBE362E7-E657-4773-B0DE-8B661C3FD3E0}"/>
              </a:ext>
            </a:extLst>
          </p:cNvPr>
          <p:cNvSpPr>
            <a:spLocks noGrp="1"/>
          </p:cNvSpPr>
          <p:nvPr>
            <p:ph type="subTitle" idx="1"/>
          </p:nvPr>
        </p:nvSpPr>
        <p:spPr>
          <a:xfrm>
            <a:off x="1830917" y="1108077"/>
            <a:ext cx="8534400" cy="525463"/>
          </a:xfrm>
        </p:spPr>
        <p:txBody>
          <a:bodyPr wrap="square">
            <a:normAutofit/>
          </a:bodyPr>
          <a:lstStyle>
            <a:lvl1pPr marL="0" indent="0" algn="ctr">
              <a:buNone/>
              <a:defRPr sz="3200">
                <a:solidFill>
                  <a:srgbClr val="FF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B3F58B-1BB1-47AE-907D-015CB0E6B7E9}"/>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5" name="Footer Placeholder 4">
            <a:extLst>
              <a:ext uri="{FF2B5EF4-FFF2-40B4-BE49-F238E27FC236}">
                <a16:creationId xmlns:a16="http://schemas.microsoft.com/office/drawing/2014/main" id="{1642608C-8BC9-475A-B4E3-59D77FB20935}"/>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0D6D608A-7B5D-4178-BB43-1CB2E2D56CBA}"/>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4017222401"/>
      </p:ext>
    </p:extLst>
  </p:cSld>
  <p:clrMapOvr>
    <a:masterClrMapping/>
  </p:clrMapOvr>
  <p:hf sldNum="0" hdr="0" ftr="0" dt="0"/>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D1A0-31A3-4EA7-8D84-828F84197B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55760A-FC17-437C-9A43-2BE933CC6B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3CD50-0C67-4CA6-A288-14DD652685D1}"/>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5" name="Footer Placeholder 4">
            <a:extLst>
              <a:ext uri="{FF2B5EF4-FFF2-40B4-BE49-F238E27FC236}">
                <a16:creationId xmlns:a16="http://schemas.microsoft.com/office/drawing/2014/main" id="{FC69B2CE-FBA9-4F05-A590-D14307A74707}"/>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BD568FE9-108E-4FD8-9E19-E80BDC21EBEA}"/>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424956714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8A9B1-A214-4D72-9629-CF61CC9E7CF8}"/>
              </a:ext>
            </a:extLst>
          </p:cNvPr>
          <p:cNvSpPr>
            <a:spLocks noGrp="1"/>
          </p:cNvSpPr>
          <p:nvPr>
            <p:ph type="title"/>
          </p:nvPr>
        </p:nvSpPr>
        <p:spPr>
          <a:xfrm>
            <a:off x="609600" y="1709740"/>
            <a:ext cx="11074400" cy="2852737"/>
          </a:xfrm>
        </p:spPr>
        <p:txBody>
          <a:bodyPr anchor="b">
            <a:normAutofit/>
          </a:bodyPr>
          <a:lstStyle>
            <a:lvl1pPr>
              <a:defRPr sz="4400">
                <a:solidFill>
                  <a:srgbClr val="000000"/>
                </a:solidFill>
              </a:defRPr>
            </a:lvl1pPr>
          </a:lstStyle>
          <a:p>
            <a:r>
              <a:rPr lang="en-US"/>
              <a:t>Click to edit Master title style</a:t>
            </a:r>
          </a:p>
        </p:txBody>
      </p:sp>
      <p:sp>
        <p:nvSpPr>
          <p:cNvPr id="3" name="Text Placeholder 2">
            <a:extLst>
              <a:ext uri="{FF2B5EF4-FFF2-40B4-BE49-F238E27FC236}">
                <a16:creationId xmlns:a16="http://schemas.microsoft.com/office/drawing/2014/main" id="{7C202552-F2B8-401D-AF33-F60C94D6AD5E}"/>
              </a:ext>
            </a:extLst>
          </p:cNvPr>
          <p:cNvSpPr>
            <a:spLocks noGrp="1"/>
          </p:cNvSpPr>
          <p:nvPr>
            <p:ph type="body" idx="1"/>
          </p:nvPr>
        </p:nvSpPr>
        <p:spPr>
          <a:xfrm>
            <a:off x="609600" y="4589465"/>
            <a:ext cx="11074400" cy="1500187"/>
          </a:xfrm>
        </p:spPr>
        <p:txBody>
          <a:bodyPr/>
          <a:lstStyle>
            <a:lvl1pPr marL="0" indent="0" algn="ctr">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CD65D7-E5C9-4A2E-901B-D1B8F9360DC6}"/>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5" name="Footer Placeholder 4">
            <a:extLst>
              <a:ext uri="{FF2B5EF4-FFF2-40B4-BE49-F238E27FC236}">
                <a16:creationId xmlns:a16="http://schemas.microsoft.com/office/drawing/2014/main" id="{087573BE-5E4D-48CB-9F50-6AD9EBC2C2D2}"/>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54A5BD73-F1E6-4A61-9094-5B079F8679F2}"/>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14178981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4/6/2008</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F1B5BB-103B-41A7-91DC-3F679403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46253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7A356-6F8C-480A-A714-90AC367401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04CE66-C769-4392-9D37-0C8888B2CDCA}"/>
              </a:ext>
            </a:extLst>
          </p:cNvPr>
          <p:cNvSpPr>
            <a:spLocks noGrp="1"/>
          </p:cNvSpPr>
          <p:nvPr>
            <p:ph sz="half" idx="1"/>
          </p:nvPr>
        </p:nvSpPr>
        <p:spPr>
          <a:xfrm>
            <a:off x="609600" y="1825625"/>
            <a:ext cx="552026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36F996-2645-48F9-83AB-D75E4A585E7D}"/>
              </a:ext>
            </a:extLst>
          </p:cNvPr>
          <p:cNvSpPr>
            <a:spLocks noGrp="1"/>
          </p:cNvSpPr>
          <p:nvPr>
            <p:ph sz="half" idx="2"/>
          </p:nvPr>
        </p:nvSpPr>
        <p:spPr>
          <a:xfrm>
            <a:off x="6163733" y="1825625"/>
            <a:ext cx="552026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2800F-7DB9-4F38-A156-AF2AC47C4481}"/>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6" name="Footer Placeholder 5">
            <a:extLst>
              <a:ext uri="{FF2B5EF4-FFF2-40B4-BE49-F238E27FC236}">
                <a16:creationId xmlns:a16="http://schemas.microsoft.com/office/drawing/2014/main" id="{8B6B71F5-3D72-460D-81E8-747A59432B67}"/>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F525438A-108C-4C6B-86A4-A441DDF1BF50}"/>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408284734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3D0C6-B890-4CC8-845D-3124EF06877C}"/>
              </a:ext>
            </a:extLst>
          </p:cNvPr>
          <p:cNvSpPr>
            <a:spLocks noGrp="1"/>
          </p:cNvSpPr>
          <p:nvPr>
            <p:ph type="title"/>
          </p:nvPr>
        </p:nvSpPr>
        <p:spPr>
          <a:xfrm>
            <a:off x="609600" y="274638"/>
            <a:ext cx="11074400" cy="1143000"/>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74F85E-5E67-4BAC-9F99-0794F47917DB}"/>
              </a:ext>
            </a:extLst>
          </p:cNvPr>
          <p:cNvSpPr>
            <a:spLocks noGrp="1"/>
          </p:cNvSpPr>
          <p:nvPr>
            <p:ph type="body" idx="1"/>
          </p:nvPr>
        </p:nvSpPr>
        <p:spPr>
          <a:xfrm>
            <a:off x="609600" y="1622425"/>
            <a:ext cx="5520267" cy="635000"/>
          </a:xfrm>
        </p:spPr>
        <p:txBody>
          <a:bodyPr anchor="b">
            <a:normAutofit/>
          </a:bodyP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E1950D-9FC6-45C6-B303-7E2DA51CF63E}"/>
              </a:ext>
            </a:extLst>
          </p:cNvPr>
          <p:cNvSpPr>
            <a:spLocks noGrp="1"/>
          </p:cNvSpPr>
          <p:nvPr>
            <p:ph sz="half" idx="2"/>
          </p:nvPr>
        </p:nvSpPr>
        <p:spPr>
          <a:xfrm>
            <a:off x="609600" y="2270125"/>
            <a:ext cx="5520267" cy="390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99DF54-A3E5-4D1A-B02F-79CC327A6B9D}"/>
              </a:ext>
            </a:extLst>
          </p:cNvPr>
          <p:cNvSpPr>
            <a:spLocks noGrp="1"/>
          </p:cNvSpPr>
          <p:nvPr>
            <p:ph type="body" sz="quarter" idx="3"/>
          </p:nvPr>
        </p:nvSpPr>
        <p:spPr>
          <a:xfrm>
            <a:off x="6163732" y="1622425"/>
            <a:ext cx="5520267" cy="635000"/>
          </a:xfrm>
        </p:spPr>
        <p:txBody>
          <a:bodyPr anchor="b">
            <a:normAutofit/>
          </a:bodyP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F09FD7-61A0-498E-A849-8FE26DC425B8}"/>
              </a:ext>
            </a:extLst>
          </p:cNvPr>
          <p:cNvSpPr>
            <a:spLocks noGrp="1"/>
          </p:cNvSpPr>
          <p:nvPr>
            <p:ph sz="quarter" idx="4"/>
          </p:nvPr>
        </p:nvSpPr>
        <p:spPr>
          <a:xfrm>
            <a:off x="6163732" y="2270125"/>
            <a:ext cx="5520267" cy="390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7A27EF-BF96-4C40-9DB3-748578737D38}"/>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8" name="Footer Placeholder 7">
            <a:extLst>
              <a:ext uri="{FF2B5EF4-FFF2-40B4-BE49-F238E27FC236}">
                <a16:creationId xmlns:a16="http://schemas.microsoft.com/office/drawing/2014/main" id="{32C5B1C2-253A-4E54-B4F6-3964B5760AE7}"/>
              </a:ext>
            </a:extLst>
          </p:cNvPr>
          <p:cNvSpPr>
            <a:spLocks noGrp="1"/>
          </p:cNvSpPr>
          <p:nvPr>
            <p:ph type="ftr" sz="quarter" idx="11"/>
          </p:nvPr>
        </p:nvSpPr>
        <p:spPr/>
        <p:txBody>
          <a:bodyPr/>
          <a:lstStyle/>
          <a:p>
            <a:r>
              <a:rPr lang="en-IN"/>
              <a:t>PowerPlugs Templates for PowerPoint Preview</a:t>
            </a:r>
            <a:endParaRPr lang="en-US"/>
          </a:p>
        </p:txBody>
      </p:sp>
      <p:sp>
        <p:nvSpPr>
          <p:cNvPr id="9" name="Slide Number Placeholder 8">
            <a:extLst>
              <a:ext uri="{FF2B5EF4-FFF2-40B4-BE49-F238E27FC236}">
                <a16:creationId xmlns:a16="http://schemas.microsoft.com/office/drawing/2014/main" id="{88685552-8B28-42ED-98B8-C088EDE89C7E}"/>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101763362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5756D-E7A3-4F10-813F-3D1927E994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F3A0DD-49A9-4590-8AC8-4A0AEF0F9AAF}"/>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4" name="Footer Placeholder 3">
            <a:extLst>
              <a:ext uri="{FF2B5EF4-FFF2-40B4-BE49-F238E27FC236}">
                <a16:creationId xmlns:a16="http://schemas.microsoft.com/office/drawing/2014/main" id="{6A9D0FD0-7125-4F74-9EB4-C0DDBFB6D6D0}"/>
              </a:ext>
            </a:extLst>
          </p:cNvPr>
          <p:cNvSpPr>
            <a:spLocks noGrp="1"/>
          </p:cNvSpPr>
          <p:nvPr>
            <p:ph type="ftr" sz="quarter" idx="11"/>
          </p:nvPr>
        </p:nvSpPr>
        <p:spPr/>
        <p:txBody>
          <a:bodyPr/>
          <a:lstStyle/>
          <a:p>
            <a:r>
              <a:rPr lang="en-IN"/>
              <a:t>PowerPlugs Templates for PowerPoint Preview</a:t>
            </a:r>
            <a:endParaRPr lang="en-US"/>
          </a:p>
        </p:txBody>
      </p:sp>
      <p:sp>
        <p:nvSpPr>
          <p:cNvPr id="5" name="Slide Number Placeholder 4">
            <a:extLst>
              <a:ext uri="{FF2B5EF4-FFF2-40B4-BE49-F238E27FC236}">
                <a16:creationId xmlns:a16="http://schemas.microsoft.com/office/drawing/2014/main" id="{6E06834E-D582-453B-BC55-A96570268484}"/>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97004145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E4A91E-9A3E-44AD-8322-CB3578AB29BF}"/>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3" name="Footer Placeholder 2">
            <a:extLst>
              <a:ext uri="{FF2B5EF4-FFF2-40B4-BE49-F238E27FC236}">
                <a16:creationId xmlns:a16="http://schemas.microsoft.com/office/drawing/2014/main" id="{6258BABB-901B-4853-A951-24232876609C}"/>
              </a:ext>
            </a:extLst>
          </p:cNvPr>
          <p:cNvSpPr>
            <a:spLocks noGrp="1"/>
          </p:cNvSpPr>
          <p:nvPr>
            <p:ph type="ftr" sz="quarter" idx="11"/>
          </p:nvPr>
        </p:nvSpPr>
        <p:spPr/>
        <p:txBody>
          <a:bodyPr/>
          <a:lstStyle/>
          <a:p>
            <a:r>
              <a:rPr lang="en-IN"/>
              <a:t>PowerPlugs Templates for PowerPoint Preview</a:t>
            </a:r>
            <a:endParaRPr lang="en-US"/>
          </a:p>
        </p:txBody>
      </p:sp>
      <p:sp>
        <p:nvSpPr>
          <p:cNvPr id="4" name="Slide Number Placeholder 3">
            <a:extLst>
              <a:ext uri="{FF2B5EF4-FFF2-40B4-BE49-F238E27FC236}">
                <a16:creationId xmlns:a16="http://schemas.microsoft.com/office/drawing/2014/main" id="{AFD91467-89AA-47CC-9921-435743B6DB32}"/>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283522094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BCBE3-7499-4604-BB77-94DCF77A62D4}"/>
              </a:ext>
            </a:extLst>
          </p:cNvPr>
          <p:cNvSpPr>
            <a:spLocks noGrp="1"/>
          </p:cNvSpPr>
          <p:nvPr>
            <p:ph type="title"/>
          </p:nvPr>
        </p:nvSpPr>
        <p:spPr>
          <a:xfrm>
            <a:off x="609599" y="274638"/>
            <a:ext cx="11074400" cy="1143000"/>
          </a:xfrm>
        </p:spPr>
        <p:txBody>
          <a:bodyPr anchor="ctr">
            <a:noAutofit/>
          </a:bodyPr>
          <a:lstStyle>
            <a:lvl1pPr algn="ctr">
              <a:defRPr sz="4400"/>
            </a:lvl1pPr>
          </a:lstStyle>
          <a:p>
            <a:r>
              <a:rPr lang="en-US"/>
              <a:t>Click to edit Master title style</a:t>
            </a:r>
          </a:p>
        </p:txBody>
      </p:sp>
      <p:sp>
        <p:nvSpPr>
          <p:cNvPr id="3" name="Content Placeholder 2">
            <a:extLst>
              <a:ext uri="{FF2B5EF4-FFF2-40B4-BE49-F238E27FC236}">
                <a16:creationId xmlns:a16="http://schemas.microsoft.com/office/drawing/2014/main" id="{1CD83CAB-10F0-4B5A-917C-6D2F8415516F}"/>
              </a:ext>
            </a:extLst>
          </p:cNvPr>
          <p:cNvSpPr>
            <a:spLocks noGrp="1"/>
          </p:cNvSpPr>
          <p:nvPr>
            <p:ph idx="1"/>
          </p:nvPr>
        </p:nvSpPr>
        <p:spPr>
          <a:xfrm>
            <a:off x="4306713" y="1851025"/>
            <a:ext cx="7292623" cy="43513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CE4C22-0A97-4D5A-B697-9E9DDE3CD2F7}"/>
              </a:ext>
            </a:extLst>
          </p:cNvPr>
          <p:cNvSpPr>
            <a:spLocks noGrp="1"/>
          </p:cNvSpPr>
          <p:nvPr>
            <p:ph type="body" sz="half" idx="2"/>
          </p:nvPr>
        </p:nvSpPr>
        <p:spPr>
          <a:xfrm>
            <a:off x="609602" y="1851025"/>
            <a:ext cx="3663244" cy="4351338"/>
          </a:xfrm>
        </p:spPr>
        <p:txBody>
          <a:bodyPr tIns="8640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E9B5C8-BC4A-4122-B8D1-324E2D187F75}"/>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6" name="Footer Placeholder 5">
            <a:extLst>
              <a:ext uri="{FF2B5EF4-FFF2-40B4-BE49-F238E27FC236}">
                <a16:creationId xmlns:a16="http://schemas.microsoft.com/office/drawing/2014/main" id="{C12D4018-2C8E-4E13-815A-04988366F532}"/>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48AFD6A3-5ADC-4047-9EB4-8CF5AF4BDA91}"/>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123883485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F4D4E-0112-4388-9E28-74BBDBB5F919}"/>
              </a:ext>
            </a:extLst>
          </p:cNvPr>
          <p:cNvSpPr>
            <a:spLocks noGrp="1"/>
          </p:cNvSpPr>
          <p:nvPr>
            <p:ph type="title"/>
          </p:nvPr>
        </p:nvSpPr>
        <p:spPr>
          <a:xfrm>
            <a:off x="609599" y="274638"/>
            <a:ext cx="11074400" cy="1143000"/>
          </a:xfrm>
        </p:spPr>
        <p:txBody>
          <a:bodyPr anchor="ctr">
            <a:noAutofit/>
          </a:bodyPr>
          <a:lstStyle>
            <a:lvl1pPr algn="ctr">
              <a:defRPr sz="4400"/>
            </a:lvl1pPr>
          </a:lstStyle>
          <a:p>
            <a:r>
              <a:rPr lang="en-US"/>
              <a:t>Click to edit Master title style</a:t>
            </a:r>
          </a:p>
        </p:txBody>
      </p:sp>
      <p:sp>
        <p:nvSpPr>
          <p:cNvPr id="3" name="Picture Placeholder 2">
            <a:extLst>
              <a:ext uri="{FF2B5EF4-FFF2-40B4-BE49-F238E27FC236}">
                <a16:creationId xmlns:a16="http://schemas.microsoft.com/office/drawing/2014/main" id="{D0090C37-339F-49EE-9872-381D65F67B2E}"/>
              </a:ext>
            </a:extLst>
          </p:cNvPr>
          <p:cNvSpPr>
            <a:spLocks noGrp="1"/>
          </p:cNvSpPr>
          <p:nvPr>
            <p:ph type="pic" idx="1"/>
          </p:nvPr>
        </p:nvSpPr>
        <p:spPr>
          <a:xfrm>
            <a:off x="2651478" y="1825625"/>
            <a:ext cx="6990645" cy="3932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91B574E-7496-4B63-8D17-D81C7E064087}"/>
              </a:ext>
            </a:extLst>
          </p:cNvPr>
          <p:cNvSpPr>
            <a:spLocks noGrp="1"/>
          </p:cNvSpPr>
          <p:nvPr>
            <p:ph type="body" sz="half" idx="2"/>
          </p:nvPr>
        </p:nvSpPr>
        <p:spPr>
          <a:xfrm>
            <a:off x="1913467" y="5783263"/>
            <a:ext cx="8466667" cy="424732"/>
          </a:xfrm>
        </p:spPr>
        <p:txBody>
          <a:bodyPr>
            <a:spAutoFit/>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89EFE-5D3D-45B1-91D2-32B90AD7ADE7}"/>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6" name="Footer Placeholder 5">
            <a:extLst>
              <a:ext uri="{FF2B5EF4-FFF2-40B4-BE49-F238E27FC236}">
                <a16:creationId xmlns:a16="http://schemas.microsoft.com/office/drawing/2014/main" id="{C6E75EBD-6E2C-4733-87AD-3A1B3B1C26FB}"/>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1AA665FE-E926-431C-B6D7-8F65994111B2}"/>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27684301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23344-9AB0-4610-B81D-30CA54697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F6BF0F-6098-4BD5-B472-7ED76233DD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05B0D-6FF3-49AB-B363-5E22C8BF5C33}"/>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5" name="Footer Placeholder 4">
            <a:extLst>
              <a:ext uri="{FF2B5EF4-FFF2-40B4-BE49-F238E27FC236}">
                <a16:creationId xmlns:a16="http://schemas.microsoft.com/office/drawing/2014/main" id="{176CBF87-0CE2-4CB0-BA36-2E6B56B84709}"/>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9F05526C-E9AE-4F6A-8DC1-C048D090A5B7}"/>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158476635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5E2C9-501A-4B4D-92FB-1FDAB9FF298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8683D-983A-443D-8768-C42A6CDEBDEB}"/>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6AB092-9ED9-4D2C-A219-76771BC0FACF}"/>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5" name="Footer Placeholder 4">
            <a:extLst>
              <a:ext uri="{FF2B5EF4-FFF2-40B4-BE49-F238E27FC236}">
                <a16:creationId xmlns:a16="http://schemas.microsoft.com/office/drawing/2014/main" id="{F00A88D6-9D15-43C3-BAFF-DCC3877775BF}"/>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E21333F9-8F57-4551-BF8F-9707D7ED9142}"/>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395847665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1F433-1CAE-477E-8C32-8B79F30331EA}"/>
              </a:ext>
            </a:extLst>
          </p:cNvPr>
          <p:cNvSpPr>
            <a:spLocks noGrp="1"/>
          </p:cNvSpPr>
          <p:nvPr>
            <p:ph type="ctrTitle"/>
          </p:nvPr>
        </p:nvSpPr>
        <p:spPr>
          <a:xfrm>
            <a:off x="0" y="5105400"/>
            <a:ext cx="8839200" cy="914400"/>
          </a:xfrm>
        </p:spPr>
        <p:txBody>
          <a:bodyPr wrap="square" anchor="b">
            <a:normAutofit/>
          </a:bodyPr>
          <a:lstStyle>
            <a:lvl1pPr algn="l">
              <a:defRPr sz="6000">
                <a:solidFill>
                  <a:srgbClr val="000000"/>
                </a:solidFill>
              </a:defRPr>
            </a:lvl1pPr>
          </a:lstStyle>
          <a:p>
            <a:r>
              <a:rPr lang="en-US"/>
              <a:t>Click to edit Master title style</a:t>
            </a:r>
          </a:p>
        </p:txBody>
      </p:sp>
      <p:sp>
        <p:nvSpPr>
          <p:cNvPr id="3" name="Subtitle 2">
            <a:extLst>
              <a:ext uri="{FF2B5EF4-FFF2-40B4-BE49-F238E27FC236}">
                <a16:creationId xmlns:a16="http://schemas.microsoft.com/office/drawing/2014/main" id="{BBE362E7-E657-4773-B0DE-8B661C3FD3E0}"/>
              </a:ext>
            </a:extLst>
          </p:cNvPr>
          <p:cNvSpPr>
            <a:spLocks noGrp="1"/>
          </p:cNvSpPr>
          <p:nvPr>
            <p:ph type="subTitle" idx="1"/>
          </p:nvPr>
        </p:nvSpPr>
        <p:spPr>
          <a:xfrm>
            <a:off x="0" y="6019800"/>
            <a:ext cx="7721600" cy="457200"/>
          </a:xfrm>
        </p:spPr>
        <p:txBody>
          <a:bodyPr wrap="square">
            <a:normAutofit/>
          </a:bodyPr>
          <a:lstStyle>
            <a:lvl1pPr marL="0" indent="0" algn="l">
              <a:buNone/>
              <a:defRPr sz="32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B3F58B-1BB1-47AE-907D-015CB0E6B7E9}"/>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5" name="Footer Placeholder 4">
            <a:extLst>
              <a:ext uri="{FF2B5EF4-FFF2-40B4-BE49-F238E27FC236}">
                <a16:creationId xmlns:a16="http://schemas.microsoft.com/office/drawing/2014/main" id="{1642608C-8BC9-475A-B4E3-59D77FB20935}"/>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0D6D608A-7B5D-4178-BB43-1CB2E2D56CBA}"/>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1692251264"/>
      </p:ext>
    </p:extLst>
  </p:cSld>
  <p:clrMapOvr>
    <a:masterClrMapping/>
  </p:clrMapOvr>
  <p:hf sldNum="0" hdr="0" ftr="0" dt="0"/>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D1A0-31A3-4EA7-8D84-828F84197B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55760A-FC17-437C-9A43-2BE933CC6B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3CD50-0C67-4CA6-A288-14DD652685D1}"/>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5" name="Footer Placeholder 4">
            <a:extLst>
              <a:ext uri="{FF2B5EF4-FFF2-40B4-BE49-F238E27FC236}">
                <a16:creationId xmlns:a16="http://schemas.microsoft.com/office/drawing/2014/main" id="{FC69B2CE-FBA9-4F05-A590-D14307A74707}"/>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BD568FE9-108E-4FD8-9E19-E80BDC21EBEA}"/>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1478096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rPr>
              <a:t>4/6/2008</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1D02DE-08DE-40F1-A82A-68671F452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77837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8A9B1-A214-4D72-9629-CF61CC9E7CF8}"/>
              </a:ext>
            </a:extLst>
          </p:cNvPr>
          <p:cNvSpPr>
            <a:spLocks noGrp="1"/>
          </p:cNvSpPr>
          <p:nvPr>
            <p:ph type="title"/>
          </p:nvPr>
        </p:nvSpPr>
        <p:spPr>
          <a:xfrm>
            <a:off x="406400" y="1709740"/>
            <a:ext cx="11379200" cy="2852737"/>
          </a:xfrm>
        </p:spPr>
        <p:txBody>
          <a:bodyPr anchor="b">
            <a:normAutofit/>
          </a:bodyPr>
          <a:lstStyle>
            <a:lvl1pPr>
              <a:defRPr sz="4400">
                <a:solidFill>
                  <a:srgbClr val="000000"/>
                </a:solidFill>
              </a:defRPr>
            </a:lvl1pPr>
          </a:lstStyle>
          <a:p>
            <a:r>
              <a:rPr lang="en-US"/>
              <a:t>Click to edit Master title style</a:t>
            </a:r>
          </a:p>
        </p:txBody>
      </p:sp>
      <p:sp>
        <p:nvSpPr>
          <p:cNvPr id="3" name="Text Placeholder 2">
            <a:extLst>
              <a:ext uri="{FF2B5EF4-FFF2-40B4-BE49-F238E27FC236}">
                <a16:creationId xmlns:a16="http://schemas.microsoft.com/office/drawing/2014/main" id="{7C202552-F2B8-401D-AF33-F60C94D6AD5E}"/>
              </a:ext>
            </a:extLst>
          </p:cNvPr>
          <p:cNvSpPr>
            <a:spLocks noGrp="1"/>
          </p:cNvSpPr>
          <p:nvPr>
            <p:ph type="body" idx="1"/>
          </p:nvPr>
        </p:nvSpPr>
        <p:spPr>
          <a:xfrm>
            <a:off x="406400" y="4589465"/>
            <a:ext cx="11379200" cy="1500187"/>
          </a:xfrm>
        </p:spPr>
        <p:txBody>
          <a:bodyPr/>
          <a:lstStyle>
            <a:lvl1pPr marL="0" indent="0" algn="l">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CD65D7-E5C9-4A2E-901B-D1B8F9360DC6}"/>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5" name="Footer Placeholder 4">
            <a:extLst>
              <a:ext uri="{FF2B5EF4-FFF2-40B4-BE49-F238E27FC236}">
                <a16:creationId xmlns:a16="http://schemas.microsoft.com/office/drawing/2014/main" id="{087573BE-5E4D-48CB-9F50-6AD9EBC2C2D2}"/>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54A5BD73-F1E6-4A61-9094-5B079F8679F2}"/>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278816235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7A356-6F8C-480A-A714-90AC367401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04CE66-C769-4392-9D37-0C8888B2CDCA}"/>
              </a:ext>
            </a:extLst>
          </p:cNvPr>
          <p:cNvSpPr>
            <a:spLocks noGrp="1"/>
          </p:cNvSpPr>
          <p:nvPr>
            <p:ph sz="half" idx="1"/>
          </p:nvPr>
        </p:nvSpPr>
        <p:spPr>
          <a:xfrm>
            <a:off x="406400" y="1825625"/>
            <a:ext cx="567266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36F996-2645-48F9-83AB-D75E4A585E7D}"/>
              </a:ext>
            </a:extLst>
          </p:cNvPr>
          <p:cNvSpPr>
            <a:spLocks noGrp="1"/>
          </p:cNvSpPr>
          <p:nvPr>
            <p:ph sz="half" idx="2"/>
          </p:nvPr>
        </p:nvSpPr>
        <p:spPr>
          <a:xfrm>
            <a:off x="6112933" y="1825625"/>
            <a:ext cx="567266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2800F-7DB9-4F38-A156-AF2AC47C4481}"/>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6" name="Footer Placeholder 5">
            <a:extLst>
              <a:ext uri="{FF2B5EF4-FFF2-40B4-BE49-F238E27FC236}">
                <a16:creationId xmlns:a16="http://schemas.microsoft.com/office/drawing/2014/main" id="{8B6B71F5-3D72-460D-81E8-747A59432B67}"/>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F525438A-108C-4C6B-86A4-A441DDF1BF50}"/>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33496857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3D0C6-B890-4CC8-845D-3124EF06877C}"/>
              </a:ext>
            </a:extLst>
          </p:cNvPr>
          <p:cNvSpPr>
            <a:spLocks noGrp="1"/>
          </p:cNvSpPr>
          <p:nvPr>
            <p:ph type="title"/>
          </p:nvPr>
        </p:nvSpPr>
        <p:spPr>
          <a:xfrm>
            <a:off x="1930400" y="228600"/>
            <a:ext cx="9956800" cy="685800"/>
          </a:xfrm>
        </p:spPr>
        <p:txBody>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74F85E-5E67-4BAC-9F99-0794F47917DB}"/>
              </a:ext>
            </a:extLst>
          </p:cNvPr>
          <p:cNvSpPr>
            <a:spLocks noGrp="1"/>
          </p:cNvSpPr>
          <p:nvPr>
            <p:ph type="body" idx="1"/>
          </p:nvPr>
        </p:nvSpPr>
        <p:spPr>
          <a:xfrm>
            <a:off x="406400" y="1622425"/>
            <a:ext cx="5672667" cy="635000"/>
          </a:xfrm>
        </p:spPr>
        <p:txBody>
          <a:bodyPr anchor="b">
            <a:normAutofit/>
          </a:bodyP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E1950D-9FC6-45C6-B303-7E2DA51CF63E}"/>
              </a:ext>
            </a:extLst>
          </p:cNvPr>
          <p:cNvSpPr>
            <a:spLocks noGrp="1"/>
          </p:cNvSpPr>
          <p:nvPr>
            <p:ph sz="half" idx="2"/>
          </p:nvPr>
        </p:nvSpPr>
        <p:spPr>
          <a:xfrm>
            <a:off x="406400" y="2270125"/>
            <a:ext cx="5672667" cy="390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99DF54-A3E5-4D1A-B02F-79CC327A6B9D}"/>
              </a:ext>
            </a:extLst>
          </p:cNvPr>
          <p:cNvSpPr>
            <a:spLocks noGrp="1"/>
          </p:cNvSpPr>
          <p:nvPr>
            <p:ph type="body" sz="quarter" idx="3"/>
          </p:nvPr>
        </p:nvSpPr>
        <p:spPr>
          <a:xfrm>
            <a:off x="6112932" y="1622425"/>
            <a:ext cx="5672667" cy="635000"/>
          </a:xfrm>
        </p:spPr>
        <p:txBody>
          <a:bodyPr anchor="b">
            <a:normAutofit/>
          </a:bodyP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F09FD7-61A0-498E-A849-8FE26DC425B8}"/>
              </a:ext>
            </a:extLst>
          </p:cNvPr>
          <p:cNvSpPr>
            <a:spLocks noGrp="1"/>
          </p:cNvSpPr>
          <p:nvPr>
            <p:ph sz="quarter" idx="4"/>
          </p:nvPr>
        </p:nvSpPr>
        <p:spPr>
          <a:xfrm>
            <a:off x="6112932" y="2270125"/>
            <a:ext cx="5672667" cy="390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7A27EF-BF96-4C40-9DB3-748578737D38}"/>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8" name="Footer Placeholder 7">
            <a:extLst>
              <a:ext uri="{FF2B5EF4-FFF2-40B4-BE49-F238E27FC236}">
                <a16:creationId xmlns:a16="http://schemas.microsoft.com/office/drawing/2014/main" id="{32C5B1C2-253A-4E54-B4F6-3964B5760AE7}"/>
              </a:ext>
            </a:extLst>
          </p:cNvPr>
          <p:cNvSpPr>
            <a:spLocks noGrp="1"/>
          </p:cNvSpPr>
          <p:nvPr>
            <p:ph type="ftr" sz="quarter" idx="11"/>
          </p:nvPr>
        </p:nvSpPr>
        <p:spPr/>
        <p:txBody>
          <a:bodyPr/>
          <a:lstStyle/>
          <a:p>
            <a:r>
              <a:rPr lang="en-IN"/>
              <a:t>PowerPlugs Templates for PowerPoint Preview</a:t>
            </a:r>
            <a:endParaRPr lang="en-US"/>
          </a:p>
        </p:txBody>
      </p:sp>
      <p:sp>
        <p:nvSpPr>
          <p:cNvPr id="9" name="Slide Number Placeholder 8">
            <a:extLst>
              <a:ext uri="{FF2B5EF4-FFF2-40B4-BE49-F238E27FC236}">
                <a16:creationId xmlns:a16="http://schemas.microsoft.com/office/drawing/2014/main" id="{88685552-8B28-42ED-98B8-C088EDE89C7E}"/>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416728661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5756D-E7A3-4F10-813F-3D1927E994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F3A0DD-49A9-4590-8AC8-4A0AEF0F9AAF}"/>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4" name="Footer Placeholder 3">
            <a:extLst>
              <a:ext uri="{FF2B5EF4-FFF2-40B4-BE49-F238E27FC236}">
                <a16:creationId xmlns:a16="http://schemas.microsoft.com/office/drawing/2014/main" id="{6A9D0FD0-7125-4F74-9EB4-C0DDBFB6D6D0}"/>
              </a:ext>
            </a:extLst>
          </p:cNvPr>
          <p:cNvSpPr>
            <a:spLocks noGrp="1"/>
          </p:cNvSpPr>
          <p:nvPr>
            <p:ph type="ftr" sz="quarter" idx="11"/>
          </p:nvPr>
        </p:nvSpPr>
        <p:spPr/>
        <p:txBody>
          <a:bodyPr/>
          <a:lstStyle/>
          <a:p>
            <a:r>
              <a:rPr lang="en-IN"/>
              <a:t>PowerPlugs Templates for PowerPoint Preview</a:t>
            </a:r>
            <a:endParaRPr lang="en-US"/>
          </a:p>
        </p:txBody>
      </p:sp>
      <p:sp>
        <p:nvSpPr>
          <p:cNvPr id="5" name="Slide Number Placeholder 4">
            <a:extLst>
              <a:ext uri="{FF2B5EF4-FFF2-40B4-BE49-F238E27FC236}">
                <a16:creationId xmlns:a16="http://schemas.microsoft.com/office/drawing/2014/main" id="{6E06834E-D582-453B-BC55-A96570268484}"/>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410717250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E4A91E-9A3E-44AD-8322-CB3578AB29BF}"/>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3" name="Footer Placeholder 2">
            <a:extLst>
              <a:ext uri="{FF2B5EF4-FFF2-40B4-BE49-F238E27FC236}">
                <a16:creationId xmlns:a16="http://schemas.microsoft.com/office/drawing/2014/main" id="{6258BABB-901B-4853-A951-24232876609C}"/>
              </a:ext>
            </a:extLst>
          </p:cNvPr>
          <p:cNvSpPr>
            <a:spLocks noGrp="1"/>
          </p:cNvSpPr>
          <p:nvPr>
            <p:ph type="ftr" sz="quarter" idx="11"/>
          </p:nvPr>
        </p:nvSpPr>
        <p:spPr/>
        <p:txBody>
          <a:bodyPr/>
          <a:lstStyle/>
          <a:p>
            <a:r>
              <a:rPr lang="en-IN"/>
              <a:t>PowerPlugs Templates for PowerPoint Preview</a:t>
            </a:r>
            <a:endParaRPr lang="en-US"/>
          </a:p>
        </p:txBody>
      </p:sp>
      <p:sp>
        <p:nvSpPr>
          <p:cNvPr id="4" name="Slide Number Placeholder 3">
            <a:extLst>
              <a:ext uri="{FF2B5EF4-FFF2-40B4-BE49-F238E27FC236}">
                <a16:creationId xmlns:a16="http://schemas.microsoft.com/office/drawing/2014/main" id="{AFD91467-89AA-47CC-9921-435743B6DB32}"/>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401553894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BCBE3-7499-4604-BB77-94DCF77A62D4}"/>
              </a:ext>
            </a:extLst>
          </p:cNvPr>
          <p:cNvSpPr>
            <a:spLocks noGrp="1"/>
          </p:cNvSpPr>
          <p:nvPr>
            <p:ph type="title"/>
          </p:nvPr>
        </p:nvSpPr>
        <p:spPr>
          <a:xfrm>
            <a:off x="1930399" y="228600"/>
            <a:ext cx="9956800" cy="685800"/>
          </a:xfrm>
        </p:spPr>
        <p:txBody>
          <a:bodyPr anchor="ctr">
            <a:noAutofit/>
          </a:bodyPr>
          <a:lstStyle>
            <a:lvl1pPr algn="l">
              <a:defRPr sz="4400"/>
            </a:lvl1pPr>
          </a:lstStyle>
          <a:p>
            <a:r>
              <a:rPr lang="en-US"/>
              <a:t>Click to edit Master title style</a:t>
            </a:r>
          </a:p>
        </p:txBody>
      </p:sp>
      <p:sp>
        <p:nvSpPr>
          <p:cNvPr id="3" name="Content Placeholder 2">
            <a:extLst>
              <a:ext uri="{FF2B5EF4-FFF2-40B4-BE49-F238E27FC236}">
                <a16:creationId xmlns:a16="http://schemas.microsoft.com/office/drawing/2014/main" id="{1CD83CAB-10F0-4B5A-917C-6D2F8415516F}"/>
              </a:ext>
            </a:extLst>
          </p:cNvPr>
          <p:cNvSpPr>
            <a:spLocks noGrp="1"/>
          </p:cNvSpPr>
          <p:nvPr>
            <p:ph idx="1"/>
          </p:nvPr>
        </p:nvSpPr>
        <p:spPr>
          <a:xfrm>
            <a:off x="4171246" y="1851025"/>
            <a:ext cx="7428089" cy="43513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CE4C22-0A97-4D5A-B697-9E9DDE3CD2F7}"/>
              </a:ext>
            </a:extLst>
          </p:cNvPr>
          <p:cNvSpPr>
            <a:spLocks noGrp="1"/>
          </p:cNvSpPr>
          <p:nvPr>
            <p:ph type="body" sz="half" idx="2"/>
          </p:nvPr>
        </p:nvSpPr>
        <p:spPr>
          <a:xfrm>
            <a:off x="406402" y="1851025"/>
            <a:ext cx="3730977" cy="4351338"/>
          </a:xfrm>
        </p:spPr>
        <p:txBody>
          <a:bodyPr tIns="8640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E9B5C8-BC4A-4122-B8D1-324E2D187F75}"/>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6" name="Footer Placeholder 5">
            <a:extLst>
              <a:ext uri="{FF2B5EF4-FFF2-40B4-BE49-F238E27FC236}">
                <a16:creationId xmlns:a16="http://schemas.microsoft.com/office/drawing/2014/main" id="{C12D4018-2C8E-4E13-815A-04988366F532}"/>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48AFD6A3-5ADC-4047-9EB4-8CF5AF4BDA91}"/>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229434435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F4D4E-0112-4388-9E28-74BBDBB5F919}"/>
              </a:ext>
            </a:extLst>
          </p:cNvPr>
          <p:cNvSpPr>
            <a:spLocks noGrp="1"/>
          </p:cNvSpPr>
          <p:nvPr>
            <p:ph type="title"/>
          </p:nvPr>
        </p:nvSpPr>
        <p:spPr>
          <a:xfrm>
            <a:off x="1930399" y="228600"/>
            <a:ext cx="9956800" cy="685800"/>
          </a:xfrm>
        </p:spPr>
        <p:txBody>
          <a:bodyPr anchor="ctr">
            <a:noAutofit/>
          </a:bodyPr>
          <a:lstStyle>
            <a:lvl1pPr algn="l">
              <a:defRPr sz="4400"/>
            </a:lvl1pPr>
          </a:lstStyle>
          <a:p>
            <a:r>
              <a:rPr lang="en-US"/>
              <a:t>Click to edit Master title style</a:t>
            </a:r>
          </a:p>
        </p:txBody>
      </p:sp>
      <p:sp>
        <p:nvSpPr>
          <p:cNvPr id="3" name="Picture Placeholder 2">
            <a:extLst>
              <a:ext uri="{FF2B5EF4-FFF2-40B4-BE49-F238E27FC236}">
                <a16:creationId xmlns:a16="http://schemas.microsoft.com/office/drawing/2014/main" id="{D0090C37-339F-49EE-9872-381D65F67B2E}"/>
              </a:ext>
            </a:extLst>
          </p:cNvPr>
          <p:cNvSpPr>
            <a:spLocks noGrp="1"/>
          </p:cNvSpPr>
          <p:nvPr>
            <p:ph type="pic" idx="1"/>
          </p:nvPr>
        </p:nvSpPr>
        <p:spPr>
          <a:xfrm>
            <a:off x="2600678" y="1825625"/>
            <a:ext cx="6990645" cy="3932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91B574E-7496-4B63-8D17-D81C7E064087}"/>
              </a:ext>
            </a:extLst>
          </p:cNvPr>
          <p:cNvSpPr>
            <a:spLocks noGrp="1"/>
          </p:cNvSpPr>
          <p:nvPr>
            <p:ph type="body" sz="half" idx="2"/>
          </p:nvPr>
        </p:nvSpPr>
        <p:spPr>
          <a:xfrm>
            <a:off x="1862667" y="5783263"/>
            <a:ext cx="8466667" cy="424732"/>
          </a:xfrm>
        </p:spPr>
        <p:txBody>
          <a:bodyPr>
            <a:spAutoFit/>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89EFE-5D3D-45B1-91D2-32B90AD7ADE7}"/>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6" name="Footer Placeholder 5">
            <a:extLst>
              <a:ext uri="{FF2B5EF4-FFF2-40B4-BE49-F238E27FC236}">
                <a16:creationId xmlns:a16="http://schemas.microsoft.com/office/drawing/2014/main" id="{C6E75EBD-6E2C-4733-87AD-3A1B3B1C26FB}"/>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1AA665FE-E926-431C-B6D7-8F65994111B2}"/>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81400209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23344-9AB0-4610-B81D-30CA54697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F6BF0F-6098-4BD5-B472-7ED76233DD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05B0D-6FF3-49AB-B363-5E22C8BF5C33}"/>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5" name="Footer Placeholder 4">
            <a:extLst>
              <a:ext uri="{FF2B5EF4-FFF2-40B4-BE49-F238E27FC236}">
                <a16:creationId xmlns:a16="http://schemas.microsoft.com/office/drawing/2014/main" id="{176CBF87-0CE2-4CB0-BA36-2E6B56B84709}"/>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9F05526C-E9AE-4F6A-8DC1-C048D090A5B7}"/>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126196319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5E2C9-501A-4B4D-92FB-1FDAB9FF298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8683D-983A-443D-8768-C42A6CDEBDEB}"/>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6AB092-9ED9-4D2C-A219-76771BC0FACF}"/>
              </a:ext>
            </a:extLst>
          </p:cNvPr>
          <p:cNvSpPr>
            <a:spLocks noGrp="1"/>
          </p:cNvSpPr>
          <p:nvPr>
            <p:ph type="dt" sz="half" idx="10"/>
          </p:nvPr>
        </p:nvSpPr>
        <p:spPr/>
        <p:txBody>
          <a:bodyPr/>
          <a:lstStyle/>
          <a:p>
            <a:fld id="{23D72329-1DDB-4EFD-B18E-180334A8D4EF}" type="datetimeFigureOut">
              <a:rPr lang="en-US" smtClean="0"/>
              <a:t>10/31/19</a:t>
            </a:fld>
            <a:endParaRPr lang="en-US"/>
          </a:p>
        </p:txBody>
      </p:sp>
      <p:sp>
        <p:nvSpPr>
          <p:cNvPr id="5" name="Footer Placeholder 4">
            <a:extLst>
              <a:ext uri="{FF2B5EF4-FFF2-40B4-BE49-F238E27FC236}">
                <a16:creationId xmlns:a16="http://schemas.microsoft.com/office/drawing/2014/main" id="{F00A88D6-9D15-43C3-BAFF-DCC3877775BF}"/>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E21333F9-8F57-4551-BF8F-9707D7ED9142}"/>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1464430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4/6/2008</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C0E007-CD86-4268-9A46-123F0C2E63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0935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4/6/2008</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9AA232-FDEE-4F1E-8EB6-5D9E92F53D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07390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4/6/2008</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AC1F30-6DC7-4C65-8250-F56365FF64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558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6400"/>
            <a:ext cx="538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38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D352BA9-F474-4177-8264-6FD257BF52B4}" type="datetime1">
              <a:rPr lang="en-US">
                <a:solidFill>
                  <a:srgbClr val="000000"/>
                </a:solidFill>
              </a:rPr>
              <a:pPr>
                <a:defRPr/>
              </a:pPr>
              <a:t>10/31/19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Center for Performance Assessment © 2006</a:t>
            </a:r>
          </a:p>
        </p:txBody>
      </p:sp>
      <p:sp>
        <p:nvSpPr>
          <p:cNvPr id="7" name="Rectangle 6"/>
          <p:cNvSpPr>
            <a:spLocks noGrp="1" noChangeArrowheads="1"/>
          </p:cNvSpPr>
          <p:nvPr>
            <p:ph type="sldNum" sz="quarter" idx="12"/>
          </p:nvPr>
        </p:nvSpPr>
        <p:spPr>
          <a:ln/>
        </p:spPr>
        <p:txBody>
          <a:bodyPr/>
          <a:lstStyle>
            <a:lvl1pPr>
              <a:defRPr/>
            </a:lvl1pPr>
          </a:lstStyle>
          <a:p>
            <a:fld id="{323F4225-F207-44F0-9375-9A57F0E108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1773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11785" y="0"/>
            <a:ext cx="2561167" cy="64722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21933" y="0"/>
            <a:ext cx="7486651" cy="64722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4/6/2008</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18C5F9-D795-4215-949C-E3E206D1E0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3626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E632A56-45DE-4F43-B296-5F82E2E65E30}"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3FB9AB-D079-4936-82D6-99CFF3438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859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632A56-45DE-4F43-B296-5F82E2E65E30}"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3FB9AB-D079-4936-82D6-99CFF3438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3557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632A56-45DE-4F43-B296-5F82E2E65E30}"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3FB9AB-D079-4936-82D6-99CFF3438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3391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632A56-45DE-4F43-B296-5F82E2E65E30}"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3FB9AB-D079-4936-82D6-99CFF3438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696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632A56-45DE-4F43-B296-5F82E2E65E30}" type="datetimeFigureOut">
              <a:rPr lang="en-US" smtClean="0">
                <a:solidFill>
                  <a:prstClr val="black">
                    <a:tint val="75000"/>
                  </a:prstClr>
                </a:solidFill>
              </a:rPr>
              <a:pPr/>
              <a:t>10/31/19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3FB9AB-D079-4936-82D6-99CFF3438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829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632A56-45DE-4F43-B296-5F82E2E65E30}" type="datetimeFigureOut">
              <a:rPr lang="en-US" smtClean="0">
                <a:solidFill>
                  <a:prstClr val="black">
                    <a:tint val="75000"/>
                  </a:prstClr>
                </a:solidFill>
              </a:rPr>
              <a:pPr/>
              <a:t>10/31/19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3FB9AB-D079-4936-82D6-99CFF3438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4815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632A56-45DE-4F43-B296-5F82E2E65E30}" type="datetimeFigureOut">
              <a:rPr lang="en-US" smtClean="0">
                <a:solidFill>
                  <a:prstClr val="black">
                    <a:tint val="75000"/>
                  </a:prstClr>
                </a:solidFill>
              </a:rPr>
              <a:pPr/>
              <a:t>10/31/19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3FB9AB-D079-4936-82D6-99CFF3438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8722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632A56-45DE-4F43-B296-5F82E2E65E30}"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3FB9AB-D079-4936-82D6-99CFF3438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585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632A56-45DE-4F43-B296-5F82E2E65E30}"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3FB9AB-D079-4936-82D6-99CFF3438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341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83AF156-C72A-4052-BE6F-8660BE0215B0}" type="datetime1">
              <a:rPr lang="en-US">
                <a:solidFill>
                  <a:srgbClr val="000000"/>
                </a:solidFill>
              </a:rPr>
              <a:pPr>
                <a:defRPr/>
              </a:pPr>
              <a:t>10/31/19</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Center for Performance Assessment © 2006</a:t>
            </a:r>
          </a:p>
        </p:txBody>
      </p:sp>
      <p:sp>
        <p:nvSpPr>
          <p:cNvPr id="9" name="Rectangle 6"/>
          <p:cNvSpPr>
            <a:spLocks noGrp="1" noChangeArrowheads="1"/>
          </p:cNvSpPr>
          <p:nvPr>
            <p:ph type="sldNum" sz="quarter" idx="12"/>
          </p:nvPr>
        </p:nvSpPr>
        <p:spPr>
          <a:ln/>
        </p:spPr>
        <p:txBody>
          <a:bodyPr/>
          <a:lstStyle>
            <a:lvl1pPr>
              <a:defRPr/>
            </a:lvl1pPr>
          </a:lstStyle>
          <a:p>
            <a:fld id="{1567358E-F076-4DE5-8CDD-07ACE5C294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87476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632A56-45DE-4F43-B296-5F82E2E65E30}"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3FB9AB-D079-4936-82D6-99CFF3438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2083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632A56-45DE-4F43-B296-5F82E2E65E30}"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3FB9AB-D079-4936-82D6-99CFF3438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3332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5475514"/>
            <a:ext cx="11379200" cy="1235166"/>
          </a:xfrm>
        </p:spPr>
        <p:txBody>
          <a:bodyPr/>
          <a:lstStyle>
            <a:lvl1pPr marL="0" indent="0" algn="ctr">
              <a:lnSpc>
                <a:spcPts val="2500"/>
              </a:lnSpc>
              <a:buFontTx/>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Picture Placeholder 6"/>
          <p:cNvSpPr>
            <a:spLocks noGrp="1"/>
          </p:cNvSpPr>
          <p:nvPr>
            <p:ph type="pic" sz="quarter" idx="10"/>
          </p:nvPr>
        </p:nvSpPr>
        <p:spPr>
          <a:xfrm>
            <a:off x="0" y="0"/>
            <a:ext cx="12192000" cy="5346700"/>
          </a:xfrm>
        </p:spPr>
        <p:txBody>
          <a:bodyPr/>
          <a:lstStyle/>
          <a:p>
            <a:endParaRPr lang="en-US" dirty="0"/>
          </a:p>
        </p:txBody>
      </p:sp>
    </p:spTree>
    <p:extLst>
      <p:ext uri="{BB962C8B-B14F-4D97-AF65-F5344CB8AC3E}">
        <p14:creationId xmlns:p14="http://schemas.microsoft.com/office/powerpoint/2010/main" val="31078347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12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12" name="Rectangle 11"/>
          <p:cNvSpPr/>
          <p:nvPr userDrawn="1"/>
        </p:nvSpPr>
        <p:spPr>
          <a:xfrm>
            <a:off x="0" y="0"/>
            <a:ext cx="12192000" cy="924560"/>
          </a:xfrm>
          <a:prstGeom prst="rect">
            <a:avLst/>
          </a:prstGeom>
          <a:solidFill>
            <a:srgbClr val="596F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cxnSp>
        <p:nvCxnSpPr>
          <p:cNvPr id="13" name="Straight Connector 12"/>
          <p:cNvCxnSpPr/>
          <p:nvPr userDrawn="1"/>
        </p:nvCxnSpPr>
        <p:spPr>
          <a:xfrm>
            <a:off x="0" y="924560"/>
            <a:ext cx="12192000" cy="0"/>
          </a:xfrm>
          <a:prstGeom prst="line">
            <a:avLst/>
          </a:prstGeom>
          <a:ln w="88900">
            <a:solidFill>
              <a:srgbClr val="E7DB8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0" y="248604"/>
            <a:ext cx="12192000" cy="675957"/>
          </a:xfrm>
        </p:spPr>
        <p:txBody>
          <a:bodyPr anchor="t">
            <a:normAutofit/>
          </a:bodyPr>
          <a:lstStyle>
            <a:lvl1pPr algn="ct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202303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76400"/>
            <a:ext cx="10972800" cy="42672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2DCDC065-1821-4DC9-8C89-CAE18C068F25}" type="datetime1">
              <a:rPr lang="en-US">
                <a:solidFill>
                  <a:srgbClr val="000000"/>
                </a:solidFill>
              </a:rPr>
              <a:pPr>
                <a:defRPr/>
              </a:pPr>
              <a:t>10/31/19</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Center for Performance Assessment © 2006</a:t>
            </a:r>
          </a:p>
        </p:txBody>
      </p:sp>
      <p:sp>
        <p:nvSpPr>
          <p:cNvPr id="6" name="Rectangle 6"/>
          <p:cNvSpPr>
            <a:spLocks noGrp="1" noChangeArrowheads="1"/>
          </p:cNvSpPr>
          <p:nvPr>
            <p:ph type="sldNum" sz="quarter" idx="12"/>
          </p:nvPr>
        </p:nvSpPr>
        <p:spPr>
          <a:ln/>
        </p:spPr>
        <p:txBody>
          <a:bodyPr/>
          <a:lstStyle>
            <a:lvl1pPr>
              <a:defRPr/>
            </a:lvl1pPr>
          </a:lstStyle>
          <a:p>
            <a:fld id="{EC21313B-1C92-4937-8D31-380356D39348}"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98296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5913120"/>
            <a:ext cx="11379200" cy="797560"/>
          </a:xfrm>
        </p:spPr>
        <p:txBody>
          <a:bodyPr/>
          <a:lstStyle>
            <a:lvl1pPr marL="0" indent="0" algn="ctr">
              <a:lnSpc>
                <a:spcPts val="2500"/>
              </a:lnSpc>
              <a:buFontTx/>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p:cNvCxnSpPr/>
          <p:nvPr userDrawn="1"/>
        </p:nvCxnSpPr>
        <p:spPr>
          <a:xfrm>
            <a:off x="0" y="5703389"/>
            <a:ext cx="12192000" cy="0"/>
          </a:xfrm>
          <a:prstGeom prst="line">
            <a:avLst/>
          </a:prstGeom>
          <a:ln w="88900">
            <a:solidFill>
              <a:srgbClr val="E7DB83"/>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0" y="0"/>
            <a:ext cx="12192000" cy="924560"/>
          </a:xfrm>
          <a:prstGeom prst="rect">
            <a:avLst/>
          </a:prstGeom>
          <a:solidFill>
            <a:srgbClr val="596F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cxnSp>
        <p:nvCxnSpPr>
          <p:cNvPr id="8" name="Straight Connector 7"/>
          <p:cNvCxnSpPr/>
          <p:nvPr userDrawn="1"/>
        </p:nvCxnSpPr>
        <p:spPr>
          <a:xfrm>
            <a:off x="0" y="924560"/>
            <a:ext cx="12192000" cy="0"/>
          </a:xfrm>
          <a:prstGeom prst="line">
            <a:avLst/>
          </a:prstGeom>
          <a:ln w="88900">
            <a:solidFill>
              <a:srgbClr val="E7DB8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p:nvPr>
        </p:nvSpPr>
        <p:spPr>
          <a:xfrm>
            <a:off x="914400" y="248604"/>
            <a:ext cx="10363200" cy="675957"/>
          </a:xfrm>
        </p:spPr>
        <p:txBody>
          <a:bodyPr anchor="t">
            <a:normAutofit/>
          </a:bodyPr>
          <a:lstStyle>
            <a:lvl1pPr algn="ct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179829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5433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5915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684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9344ADAD-A69C-4358-96BA-5BF2BA549D51}" type="datetime1">
              <a:rPr lang="en-US">
                <a:solidFill>
                  <a:srgbClr val="000000"/>
                </a:solidFill>
              </a:rPr>
              <a:pPr>
                <a:defRPr/>
              </a:pPr>
              <a:t>10/31/19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Center for Performance Assessment © 2006</a:t>
            </a:r>
          </a:p>
        </p:txBody>
      </p:sp>
      <p:sp>
        <p:nvSpPr>
          <p:cNvPr id="5" name="Rectangle 6"/>
          <p:cNvSpPr>
            <a:spLocks noGrp="1" noChangeArrowheads="1"/>
          </p:cNvSpPr>
          <p:nvPr>
            <p:ph type="sldNum" sz="quarter" idx="12"/>
          </p:nvPr>
        </p:nvSpPr>
        <p:spPr>
          <a:ln/>
        </p:spPr>
        <p:txBody>
          <a:bodyPr/>
          <a:lstStyle>
            <a:lvl1pPr>
              <a:defRPr/>
            </a:lvl1pPr>
          </a:lstStyle>
          <a:p>
            <a:fld id="{3308EA5C-C2B5-437C-B6AD-883B58FA4B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57959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56054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17863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90785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8252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4427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4508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2234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9289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7809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0596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94849FB-911A-4A1C-B312-EA8FD7990B84}" type="datetime1">
              <a:rPr lang="en-US">
                <a:solidFill>
                  <a:srgbClr val="000000"/>
                </a:solidFill>
              </a:rPr>
              <a:pPr>
                <a:defRPr/>
              </a:pPr>
              <a:t>10/31/19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Center for Performance Assessment © 2006</a:t>
            </a:r>
          </a:p>
        </p:txBody>
      </p:sp>
      <p:sp>
        <p:nvSpPr>
          <p:cNvPr id="4" name="Rectangle 6"/>
          <p:cNvSpPr>
            <a:spLocks noGrp="1" noChangeArrowheads="1"/>
          </p:cNvSpPr>
          <p:nvPr>
            <p:ph type="sldNum" sz="quarter" idx="12"/>
          </p:nvPr>
        </p:nvSpPr>
        <p:spPr>
          <a:ln/>
        </p:spPr>
        <p:txBody>
          <a:bodyPr/>
          <a:lstStyle>
            <a:lvl1pPr>
              <a:defRPr/>
            </a:lvl1pPr>
          </a:lstStyle>
          <a:p>
            <a:fld id="{CCE84F21-3570-4DF0-AB15-D800BA6F9C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10330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3545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8332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0989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6141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8045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7156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192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9513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6015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30725"/>
          </a:xfrm>
        </p:spPr>
        <p:txBody>
          <a:bodyPr/>
          <a:lstStyle/>
          <a:p>
            <a:pPr lvl="0"/>
            <a:endParaRPr lang="en-US" noProof="0" dirty="0"/>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3D9C3A74-387E-413E-8EAA-B6EC99B28A2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78889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05524FD-82BD-4977-BCB1-CB01FF252872}" type="datetime1">
              <a:rPr lang="en-US">
                <a:solidFill>
                  <a:srgbClr val="000000"/>
                </a:solidFill>
              </a:rPr>
              <a:pPr>
                <a:defRPr/>
              </a:pPr>
              <a:t>10/31/19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Center for Performance Assessment © 2006</a:t>
            </a:r>
          </a:p>
        </p:txBody>
      </p:sp>
      <p:sp>
        <p:nvSpPr>
          <p:cNvPr id="7" name="Rectangle 6"/>
          <p:cNvSpPr>
            <a:spLocks noGrp="1" noChangeArrowheads="1"/>
          </p:cNvSpPr>
          <p:nvPr>
            <p:ph type="sldNum" sz="quarter" idx="12"/>
          </p:nvPr>
        </p:nvSpPr>
        <p:spPr>
          <a:ln/>
        </p:spPr>
        <p:txBody>
          <a:bodyPr/>
          <a:lstStyle>
            <a:lvl1pPr>
              <a:defRPr/>
            </a:lvl1pPr>
          </a:lstStyle>
          <a:p>
            <a:fld id="{4E84463E-7C0C-4A68-83A4-55D5CA9DE7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72619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35200" y="4953001"/>
            <a:ext cx="9347200" cy="917575"/>
          </a:xfrm>
        </p:spPr>
        <p:txBody>
          <a:bodyPr/>
          <a:lstStyle>
            <a:lvl1pPr>
              <a:defRPr>
                <a:solidFill>
                  <a:schemeClr val="tx2"/>
                </a:solidFill>
                <a:effectLst>
                  <a:outerShdw blurRad="38100" dist="38100" dir="2700000" algn="tl">
                    <a:srgbClr val="000000"/>
                  </a:outerShdw>
                </a:effectLst>
              </a:defRPr>
            </a:lvl1pPr>
          </a:lstStyle>
          <a:p>
            <a:pPr lvl="0"/>
            <a:r>
              <a:rPr lang="en-US" noProof="0"/>
              <a:t>Click to edit Master title style</a:t>
            </a:r>
          </a:p>
        </p:txBody>
      </p:sp>
      <p:sp>
        <p:nvSpPr>
          <p:cNvPr id="3075" name="Rectangle 3"/>
          <p:cNvSpPr>
            <a:spLocks noGrp="1" noChangeArrowheads="1"/>
          </p:cNvSpPr>
          <p:nvPr>
            <p:ph type="subTitle" idx="1"/>
          </p:nvPr>
        </p:nvSpPr>
        <p:spPr>
          <a:xfrm>
            <a:off x="3048000" y="5791200"/>
            <a:ext cx="8534400" cy="533400"/>
          </a:xfrm>
        </p:spPr>
        <p:txBody>
          <a:bodyPr/>
          <a:lstStyle>
            <a:lvl1pPr marL="0" indent="0" algn="r">
              <a:buFontTx/>
              <a:buNone/>
              <a:defRPr sz="2800">
                <a:solidFill>
                  <a:schemeClr val="tx1"/>
                </a:solidFill>
                <a:effectLst>
                  <a:outerShdw blurRad="38100" dist="38100" dir="2700000" algn="tl">
                    <a:srgbClr val="000000"/>
                  </a:outerShdw>
                </a:effectLst>
              </a:defRPr>
            </a:lvl1pPr>
          </a:lstStyle>
          <a:p>
            <a:pPr lvl="0"/>
            <a:r>
              <a:rPr lang="en-US" noProof="0"/>
              <a:t>Click to edit Master subtitle style</a:t>
            </a:r>
          </a:p>
        </p:txBody>
      </p:sp>
      <p:sp>
        <p:nvSpPr>
          <p:cNvPr id="4" name="Rectangle 4"/>
          <p:cNvSpPr>
            <a:spLocks noGrp="1" noChangeArrowheads="1"/>
          </p:cNvSpPr>
          <p:nvPr>
            <p:ph type="dt" sz="half" idx="10"/>
          </p:nvPr>
        </p:nvSpPr>
        <p:spPr>
          <a:xfrm>
            <a:off x="609600" y="6324600"/>
            <a:ext cx="2844800" cy="457200"/>
          </a:xfrm>
        </p:spPr>
        <p:txBody>
          <a:bodyPr/>
          <a:lstStyle>
            <a:lvl1pPr>
              <a:defRPr smtClean="0">
                <a:solidFill>
                  <a:srgbClr val="FFFFFF"/>
                </a:solidFill>
              </a:defRPr>
            </a:lvl1pPr>
          </a:lstStyle>
          <a:p>
            <a:pPr>
              <a:defRPr/>
            </a:pPr>
            <a:endParaRPr lang="en-US"/>
          </a:p>
        </p:txBody>
      </p:sp>
      <p:sp>
        <p:nvSpPr>
          <p:cNvPr id="5" name="Rectangle 5"/>
          <p:cNvSpPr>
            <a:spLocks noGrp="1" noChangeArrowheads="1"/>
          </p:cNvSpPr>
          <p:nvPr>
            <p:ph type="ftr" sz="quarter" idx="11"/>
          </p:nvPr>
        </p:nvSpPr>
        <p:spPr>
          <a:xfrm>
            <a:off x="4165600" y="6324600"/>
            <a:ext cx="3860800" cy="457200"/>
          </a:xfrm>
        </p:spPr>
        <p:txBody>
          <a:bodyPr/>
          <a:lstStyle>
            <a:lvl1pPr>
              <a:defRPr smtClean="0">
                <a:solidFill>
                  <a:srgbClr val="FFFFFF"/>
                </a:solidFill>
              </a:defRPr>
            </a:lvl1pPr>
          </a:lstStyle>
          <a:p>
            <a:pPr>
              <a:defRPr/>
            </a:pPr>
            <a:endParaRPr lang="en-US"/>
          </a:p>
        </p:txBody>
      </p:sp>
      <p:sp>
        <p:nvSpPr>
          <p:cNvPr id="6" name="Rectangle 6"/>
          <p:cNvSpPr>
            <a:spLocks noGrp="1" noChangeArrowheads="1"/>
          </p:cNvSpPr>
          <p:nvPr>
            <p:ph type="sldNum" sz="quarter" idx="12"/>
          </p:nvPr>
        </p:nvSpPr>
        <p:spPr>
          <a:xfrm>
            <a:off x="8737600" y="6324600"/>
            <a:ext cx="2844800" cy="457200"/>
          </a:xfrm>
        </p:spPr>
        <p:txBody>
          <a:bodyPr/>
          <a:lstStyle>
            <a:lvl1pPr>
              <a:defRPr>
                <a:solidFill>
                  <a:srgbClr val="FFFFFF"/>
                </a:solidFill>
              </a:defRPr>
            </a:lvl1pPr>
          </a:lstStyle>
          <a:p>
            <a:fld id="{1D290F5B-354C-4AD2-AD47-8802841B8715}" type="slidenum">
              <a:rPr lang="en-US" altLang="en-US"/>
              <a:pPr/>
              <a:t>‹#›</a:t>
            </a:fld>
            <a:endParaRPr lang="en-US" altLang="en-US"/>
          </a:p>
        </p:txBody>
      </p:sp>
    </p:spTree>
    <p:extLst>
      <p:ext uri="{BB962C8B-B14F-4D97-AF65-F5344CB8AC3E}">
        <p14:creationId xmlns:p14="http://schemas.microsoft.com/office/powerpoint/2010/main" val="41869438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92A56B3-2B6A-40BD-A8D8-5AE5A041117C}" type="slidenum">
              <a:rPr lang="en-US" altLang="en-US"/>
              <a:pPr/>
              <a:t>‹#›</a:t>
            </a:fld>
            <a:endParaRPr lang="en-US" altLang="en-US"/>
          </a:p>
        </p:txBody>
      </p:sp>
    </p:spTree>
    <p:extLst>
      <p:ext uri="{BB962C8B-B14F-4D97-AF65-F5344CB8AC3E}">
        <p14:creationId xmlns:p14="http://schemas.microsoft.com/office/powerpoint/2010/main" val="17794629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173CE10-5351-4091-B989-C2FF835F2201}" type="slidenum">
              <a:rPr lang="en-US" altLang="en-US"/>
              <a:pPr/>
              <a:t>‹#›</a:t>
            </a:fld>
            <a:endParaRPr lang="en-US" altLang="en-US"/>
          </a:p>
        </p:txBody>
      </p:sp>
    </p:spTree>
    <p:extLst>
      <p:ext uri="{BB962C8B-B14F-4D97-AF65-F5344CB8AC3E}">
        <p14:creationId xmlns:p14="http://schemas.microsoft.com/office/powerpoint/2010/main" val="7022254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1200" y="1600200"/>
            <a:ext cx="5283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283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4CA439C-3A54-42BF-9DB7-38B0A5637BC3}" type="slidenum">
              <a:rPr lang="en-US" altLang="en-US"/>
              <a:pPr/>
              <a:t>‹#›</a:t>
            </a:fld>
            <a:endParaRPr lang="en-US" altLang="en-US"/>
          </a:p>
        </p:txBody>
      </p:sp>
    </p:spTree>
    <p:extLst>
      <p:ext uri="{BB962C8B-B14F-4D97-AF65-F5344CB8AC3E}">
        <p14:creationId xmlns:p14="http://schemas.microsoft.com/office/powerpoint/2010/main" val="36399358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8CE483C-AA86-46F7-85E8-073B0EFB141C}" type="slidenum">
              <a:rPr lang="en-US" altLang="en-US"/>
              <a:pPr/>
              <a:t>‹#›</a:t>
            </a:fld>
            <a:endParaRPr lang="en-US" altLang="en-US"/>
          </a:p>
        </p:txBody>
      </p:sp>
    </p:spTree>
    <p:extLst>
      <p:ext uri="{BB962C8B-B14F-4D97-AF65-F5344CB8AC3E}">
        <p14:creationId xmlns:p14="http://schemas.microsoft.com/office/powerpoint/2010/main" val="11675422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841D301-CC61-4843-9057-F663F5E0E67B}" type="slidenum">
              <a:rPr lang="en-US" altLang="en-US"/>
              <a:pPr/>
              <a:t>‹#›</a:t>
            </a:fld>
            <a:endParaRPr lang="en-US" altLang="en-US"/>
          </a:p>
        </p:txBody>
      </p:sp>
    </p:spTree>
    <p:extLst>
      <p:ext uri="{BB962C8B-B14F-4D97-AF65-F5344CB8AC3E}">
        <p14:creationId xmlns:p14="http://schemas.microsoft.com/office/powerpoint/2010/main" val="565594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1638695-CEE0-4F80-9C43-4A8798D72D5D}" type="slidenum">
              <a:rPr lang="en-US" altLang="en-US"/>
              <a:pPr/>
              <a:t>‹#›</a:t>
            </a:fld>
            <a:endParaRPr lang="en-US" altLang="en-US"/>
          </a:p>
        </p:txBody>
      </p:sp>
    </p:spTree>
    <p:extLst>
      <p:ext uri="{BB962C8B-B14F-4D97-AF65-F5344CB8AC3E}">
        <p14:creationId xmlns:p14="http://schemas.microsoft.com/office/powerpoint/2010/main" val="21862524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BC0ED9-C0E0-4454-BB9D-8BF6A08D5CCC}" type="slidenum">
              <a:rPr lang="en-US" altLang="en-US"/>
              <a:pPr/>
              <a:t>‹#›</a:t>
            </a:fld>
            <a:endParaRPr lang="en-US" altLang="en-US"/>
          </a:p>
        </p:txBody>
      </p:sp>
    </p:spTree>
    <p:extLst>
      <p:ext uri="{BB962C8B-B14F-4D97-AF65-F5344CB8AC3E}">
        <p14:creationId xmlns:p14="http://schemas.microsoft.com/office/powerpoint/2010/main" val="10799256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FE1F6A5-C2C7-4240-B205-AC7C54E1F3F0}" type="slidenum">
              <a:rPr lang="en-US" altLang="en-US"/>
              <a:pPr/>
              <a:t>‹#›</a:t>
            </a:fld>
            <a:endParaRPr lang="en-US" altLang="en-US"/>
          </a:p>
        </p:txBody>
      </p:sp>
    </p:spTree>
    <p:extLst>
      <p:ext uri="{BB962C8B-B14F-4D97-AF65-F5344CB8AC3E}">
        <p14:creationId xmlns:p14="http://schemas.microsoft.com/office/powerpoint/2010/main" val="19745209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134B0B0-183F-46EC-9D93-733EF881D1DE}" type="slidenum">
              <a:rPr lang="en-US" altLang="en-US"/>
              <a:pPr/>
              <a:t>‹#›</a:t>
            </a:fld>
            <a:endParaRPr lang="en-US" altLang="en-US"/>
          </a:p>
        </p:txBody>
      </p:sp>
    </p:spTree>
    <p:extLst>
      <p:ext uri="{BB962C8B-B14F-4D97-AF65-F5344CB8AC3E}">
        <p14:creationId xmlns:p14="http://schemas.microsoft.com/office/powerpoint/2010/main" val="1832594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1186CCA-895F-4D5E-B79C-96AD180CA444}" type="datetime1">
              <a:rPr lang="en-US">
                <a:solidFill>
                  <a:srgbClr val="000000"/>
                </a:solidFill>
              </a:rPr>
              <a:pPr>
                <a:defRPr/>
              </a:pPr>
              <a:t>10/31/19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Center for Performance Assessment © 2006</a:t>
            </a:r>
          </a:p>
        </p:txBody>
      </p:sp>
      <p:sp>
        <p:nvSpPr>
          <p:cNvPr id="7" name="Rectangle 6"/>
          <p:cNvSpPr>
            <a:spLocks noGrp="1" noChangeArrowheads="1"/>
          </p:cNvSpPr>
          <p:nvPr>
            <p:ph type="sldNum" sz="quarter" idx="12"/>
          </p:nvPr>
        </p:nvSpPr>
        <p:spPr>
          <a:ln/>
        </p:spPr>
        <p:txBody>
          <a:bodyPr/>
          <a:lstStyle>
            <a:lvl1pPr>
              <a:defRPr/>
            </a:lvl1pPr>
          </a:lstStyle>
          <a:p>
            <a:fld id="{3F033743-7594-48BD-9DC8-38268A9E0E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19112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8400" y="76200"/>
            <a:ext cx="26924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11200" y="76200"/>
            <a:ext cx="78740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C16AD8C-9D80-4159-853F-745676E81457}" type="slidenum">
              <a:rPr lang="en-US" altLang="en-US"/>
              <a:pPr/>
              <a:t>‹#›</a:t>
            </a:fld>
            <a:endParaRPr lang="en-US" altLang="en-US"/>
          </a:p>
        </p:txBody>
      </p:sp>
    </p:spTree>
    <p:extLst>
      <p:ext uri="{BB962C8B-B14F-4D97-AF65-F5344CB8AC3E}">
        <p14:creationId xmlns:p14="http://schemas.microsoft.com/office/powerpoint/2010/main" val="22125581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785927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032840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9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249313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181649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6"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6"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39205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330956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917064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062047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41"/>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10927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9.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3" Type="http://schemas.openxmlformats.org/officeDocument/2006/relationships/slideLayout" Target="../slideLayouts/slideLayout160.xml"/><Relationship Id="rId21" Type="http://schemas.openxmlformats.org/officeDocument/2006/relationships/theme" Target="../theme/theme14.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image" Target="../media/image11.jp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22.jpe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5.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6.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24.jpe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7.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26.jpe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18.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28.jpe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19.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3.jp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6" Type="http://schemas.openxmlformats.org/officeDocument/2006/relationships/theme" Target="../theme/theme20.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image" Target="../media/image30.jpeg"/><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1.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image" Target="../media/image32.jpeg"/><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2.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34.jpe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3.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36.jpe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4.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image" Target="../media/image38.jpeg"/><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25.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image" Target="../media/image40.png"/><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26.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image" Target="../media/image42.png"/><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27.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image" Target="../media/image44.png"/><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28.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image" Target="../media/image46.png"/><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29.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4.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image" Target="../media/image48.png"/><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0.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image" Target="../media/image50.png"/><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1.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4.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5.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7.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530" name="Picture 2" descr="CPA_background_v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1428" name="Rectangle 4"/>
          <p:cNvSpPr>
            <a:spLocks noGrp="1" noChangeArrowheads="1"/>
          </p:cNvSpPr>
          <p:nvPr>
            <p:ph type="dt" sz="half" idx="2"/>
          </p:nvPr>
        </p:nvSpPr>
        <p:spPr bwMode="auto">
          <a:xfrm>
            <a:off x="508000" y="601980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baseline="0">
                <a:latin typeface="Arial" charset="0"/>
              </a:defRPr>
            </a:lvl1pPr>
          </a:lstStyle>
          <a:p>
            <a:pPr fontAlgn="base">
              <a:spcBef>
                <a:spcPct val="0"/>
              </a:spcBef>
              <a:spcAft>
                <a:spcPct val="0"/>
              </a:spcAft>
              <a:defRPr/>
            </a:pPr>
            <a:fld id="{2539586A-5C8D-4546-B392-C6DD03BB5326}" type="datetime1">
              <a:rPr lang="en-US">
                <a:solidFill>
                  <a:srgbClr val="000000"/>
                </a:solidFill>
              </a:rPr>
              <a:pPr fontAlgn="base">
                <a:spcBef>
                  <a:spcPct val="0"/>
                </a:spcBef>
                <a:spcAft>
                  <a:spcPct val="0"/>
                </a:spcAft>
                <a:defRPr/>
              </a:pPr>
              <a:t>10/31/19</a:t>
            </a:fld>
            <a:endParaRPr lang="en-US">
              <a:solidFill>
                <a:srgbClr val="000000"/>
              </a:solidFill>
            </a:endParaRPr>
          </a:p>
        </p:txBody>
      </p:sp>
      <p:sp>
        <p:nvSpPr>
          <p:cNvPr id="231429" name="Rectangle 5"/>
          <p:cNvSpPr>
            <a:spLocks noGrp="1" noChangeArrowheads="1"/>
          </p:cNvSpPr>
          <p:nvPr>
            <p:ph type="ftr" sz="quarter" idx="3"/>
          </p:nvPr>
        </p:nvSpPr>
        <p:spPr bwMode="auto">
          <a:xfrm>
            <a:off x="4064000" y="6019800"/>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baseline="0">
                <a:latin typeface="Arial" charset="0"/>
              </a:defRPr>
            </a:lvl1pPr>
          </a:lstStyle>
          <a:p>
            <a:pPr fontAlgn="base">
              <a:spcBef>
                <a:spcPct val="0"/>
              </a:spcBef>
              <a:spcAft>
                <a:spcPct val="0"/>
              </a:spcAft>
              <a:defRPr/>
            </a:pPr>
            <a:r>
              <a:rPr lang="en-US">
                <a:solidFill>
                  <a:srgbClr val="000000"/>
                </a:solidFill>
              </a:rPr>
              <a:t>Center for Performance Assessment © 2006</a:t>
            </a:r>
          </a:p>
        </p:txBody>
      </p:sp>
      <p:sp>
        <p:nvSpPr>
          <p:cNvPr id="231430" name="Rectangle 6"/>
          <p:cNvSpPr>
            <a:spLocks noGrp="1" noChangeArrowheads="1"/>
          </p:cNvSpPr>
          <p:nvPr>
            <p:ph type="sldNum" sz="quarter" idx="4"/>
          </p:nvPr>
        </p:nvSpPr>
        <p:spPr bwMode="auto">
          <a:xfrm>
            <a:off x="8636000" y="601980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baseline="0"/>
            </a:lvl1pPr>
          </a:lstStyle>
          <a:p>
            <a:pPr fontAlgn="base">
              <a:spcBef>
                <a:spcPct val="0"/>
              </a:spcBef>
              <a:spcAft>
                <a:spcPct val="0"/>
              </a:spcAft>
            </a:pPr>
            <a:fld id="{B8F32F9C-3C91-45B6-B6E5-80F1897A4E12}" type="slidenum">
              <a:rPr lang="en-US">
                <a:solidFill>
                  <a:srgbClr val="000000"/>
                </a:solidFill>
              </a:rPr>
              <a:pPr fontAlgn="base">
                <a:spcBef>
                  <a:spcPct val="0"/>
                </a:spcBef>
                <a:spcAft>
                  <a:spcPct val="0"/>
                </a:spcAft>
              </a:pPr>
              <a:t>‹#›</a:t>
            </a:fld>
            <a:endParaRPr lang="en-US">
              <a:solidFill>
                <a:srgbClr val="000000"/>
              </a:solidFill>
            </a:endParaRPr>
          </a:p>
        </p:txBody>
      </p:sp>
      <p:sp>
        <p:nvSpPr>
          <p:cNvPr id="22535" name="Rectangle 7"/>
          <p:cNvSpPr>
            <a:spLocks noGrp="1" noChangeArrowheads="1"/>
          </p:cNvSpPr>
          <p:nvPr>
            <p:ph type="body" idx="1"/>
          </p:nvPr>
        </p:nvSpPr>
        <p:spPr bwMode="auto">
          <a:xfrm>
            <a:off x="609600" y="1676400"/>
            <a:ext cx="10972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90218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hdr="0" dt="0"/>
  <p:txStyles>
    <p:titleStyle>
      <a:lvl1pPr algn="ctr" rtl="0" eaLnBrk="0" fontAlgn="base" hangingPunct="0">
        <a:spcBef>
          <a:spcPct val="0"/>
        </a:spcBef>
        <a:spcAft>
          <a:spcPct val="0"/>
        </a:spcAft>
        <a:defRPr sz="4400">
          <a:solidFill>
            <a:srgbClr val="FFCC00"/>
          </a:solidFill>
          <a:latin typeface="+mj-lt"/>
          <a:ea typeface="+mj-ea"/>
          <a:cs typeface="+mj-cs"/>
        </a:defRPr>
      </a:lvl1pPr>
      <a:lvl2pPr algn="ctr" rtl="0" eaLnBrk="0" fontAlgn="base" hangingPunct="0">
        <a:spcBef>
          <a:spcPct val="0"/>
        </a:spcBef>
        <a:spcAft>
          <a:spcPct val="0"/>
        </a:spcAft>
        <a:defRPr sz="4400">
          <a:solidFill>
            <a:srgbClr val="FFCC00"/>
          </a:solidFill>
          <a:latin typeface="Arial" charset="0"/>
        </a:defRPr>
      </a:lvl2pPr>
      <a:lvl3pPr algn="ctr" rtl="0" eaLnBrk="0" fontAlgn="base" hangingPunct="0">
        <a:spcBef>
          <a:spcPct val="0"/>
        </a:spcBef>
        <a:spcAft>
          <a:spcPct val="0"/>
        </a:spcAft>
        <a:defRPr sz="4400">
          <a:solidFill>
            <a:srgbClr val="FFCC00"/>
          </a:solidFill>
          <a:latin typeface="Arial" charset="0"/>
        </a:defRPr>
      </a:lvl3pPr>
      <a:lvl4pPr algn="ctr" rtl="0" eaLnBrk="0" fontAlgn="base" hangingPunct="0">
        <a:spcBef>
          <a:spcPct val="0"/>
        </a:spcBef>
        <a:spcAft>
          <a:spcPct val="0"/>
        </a:spcAft>
        <a:defRPr sz="4400">
          <a:solidFill>
            <a:srgbClr val="FFCC00"/>
          </a:solidFill>
          <a:latin typeface="Arial" charset="0"/>
        </a:defRPr>
      </a:lvl4pPr>
      <a:lvl5pPr algn="ctr" rtl="0" eaLnBrk="0" fontAlgn="base" hangingPunct="0">
        <a:spcBef>
          <a:spcPct val="0"/>
        </a:spcBef>
        <a:spcAft>
          <a:spcPct val="0"/>
        </a:spcAft>
        <a:defRPr sz="4400">
          <a:solidFill>
            <a:srgbClr val="FFCC00"/>
          </a:solidFill>
          <a:latin typeface="Arial" charset="0"/>
        </a:defRPr>
      </a:lvl5pPr>
      <a:lvl6pPr marL="457200" algn="ctr" rtl="0" fontAlgn="base">
        <a:spcBef>
          <a:spcPct val="0"/>
        </a:spcBef>
        <a:spcAft>
          <a:spcPct val="0"/>
        </a:spcAft>
        <a:defRPr sz="4400">
          <a:solidFill>
            <a:srgbClr val="FFCC00"/>
          </a:solidFill>
          <a:latin typeface="Arial" charset="0"/>
        </a:defRPr>
      </a:lvl6pPr>
      <a:lvl7pPr marL="914400" algn="ctr" rtl="0" fontAlgn="base">
        <a:spcBef>
          <a:spcPct val="0"/>
        </a:spcBef>
        <a:spcAft>
          <a:spcPct val="0"/>
        </a:spcAft>
        <a:defRPr sz="4400">
          <a:solidFill>
            <a:srgbClr val="FFCC00"/>
          </a:solidFill>
          <a:latin typeface="Arial" charset="0"/>
        </a:defRPr>
      </a:lvl7pPr>
      <a:lvl8pPr marL="1371600" algn="ctr" rtl="0" fontAlgn="base">
        <a:spcBef>
          <a:spcPct val="0"/>
        </a:spcBef>
        <a:spcAft>
          <a:spcPct val="0"/>
        </a:spcAft>
        <a:defRPr sz="4400">
          <a:solidFill>
            <a:srgbClr val="FFCC00"/>
          </a:solidFill>
          <a:latin typeface="Arial" charset="0"/>
        </a:defRPr>
      </a:lvl8pPr>
      <a:lvl9pPr marL="1828800" algn="ctr" rtl="0" fontAlgn="base">
        <a:spcBef>
          <a:spcPct val="0"/>
        </a:spcBef>
        <a:spcAft>
          <a:spcPct val="0"/>
        </a:spcAft>
        <a:defRPr sz="4400">
          <a:solidFill>
            <a:srgbClr val="FFCC00"/>
          </a:solidFill>
          <a:latin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buChar char="Ø"/>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505363"/>
      </p:ext>
    </p:extLst>
  </p:cSld>
  <p:clrMap bg1="lt1" tx1="dk1" bg2="lt2" tx2="dk2" accent1="accent1" accent2="accent2" accent3="accent3" accent4="accent4" accent5="accent5" accent6="accent6" hlink="hlink" folHlink="folHlink"/>
  <p:sldLayoutIdLst>
    <p:sldLayoutId id="2147484550" r:id="rId1"/>
    <p:sldLayoutId id="2147484551" r:id="rId2"/>
    <p:sldLayoutId id="2147484552" r:id="rId3"/>
    <p:sldLayoutId id="2147484553" r:id="rId4"/>
    <p:sldLayoutId id="2147484554" r:id="rId5"/>
    <p:sldLayoutId id="2147484555" r:id="rId6"/>
    <p:sldLayoutId id="2147484556" r:id="rId7"/>
    <p:sldLayoutId id="2147484557" r:id="rId8"/>
    <p:sldLayoutId id="2147484558" r:id="rId9"/>
    <p:sldLayoutId id="2147484559" r:id="rId10"/>
    <p:sldLayoutId id="21474845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EA99671-2537-44C0-9884-C79937A180CF}" type="datetimeFigureOut">
              <a:rPr lang="en-US" smtClean="0">
                <a:solidFill>
                  <a:prstClr val="black">
                    <a:tint val="75000"/>
                  </a:prstClr>
                </a:solidFill>
              </a:rPr>
              <a:pPr defTabSz="457200"/>
              <a:t>10/31/19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E73EF7B-668D-47B4-A79A-973BE13BD572}"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846150576"/>
      </p:ext>
    </p:extLst>
  </p:cSld>
  <p:clrMap bg1="lt1" tx1="dk1" bg2="lt2" tx2="dk2" accent1="accent1" accent2="accent2" accent3="accent3" accent4="accent4" accent5="accent5" accent6="accent6" hlink="hlink" folHlink="folHlink"/>
  <p:sldLayoutIdLst>
    <p:sldLayoutId id="2147484730" r:id="rId1"/>
    <p:sldLayoutId id="2147484731" r:id="rId2"/>
    <p:sldLayoutId id="2147484732" r:id="rId3"/>
    <p:sldLayoutId id="2147484733" r:id="rId4"/>
    <p:sldLayoutId id="2147484734" r:id="rId5"/>
    <p:sldLayoutId id="2147484735" r:id="rId6"/>
    <p:sldLayoutId id="2147484736" r:id="rId7"/>
    <p:sldLayoutId id="2147484737" r:id="rId8"/>
    <p:sldLayoutId id="2147484738" r:id="rId9"/>
    <p:sldLayoutId id="2147484739" r:id="rId10"/>
    <p:sldLayoutId id="2147484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49238"/>
            <a:ext cx="10972800" cy="11430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574801"/>
            <a:ext cx="10972800" cy="455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3AA4828-ED12-4302-B169-D157787BAD75}" type="slidenum">
              <a:rPr lang="en-US" altLang="en-US">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976120463"/>
      </p:ext>
    </p:extLst>
  </p:cSld>
  <p:clrMap bg1="dk2" tx1="lt1" bg2="dk1" tx2="lt2" accent1="accent1" accent2="accent2" accent3="accent3" accent4="accent4" accent5="accent5" accent6="accent6" hlink="hlink" folHlink="folHlink"/>
  <p:sldLayoutIdLst>
    <p:sldLayoutId id="2147484742" r:id="rId1"/>
    <p:sldLayoutId id="2147484743" r:id="rId2"/>
    <p:sldLayoutId id="2147484744" r:id="rId3"/>
    <p:sldLayoutId id="2147484745" r:id="rId4"/>
    <p:sldLayoutId id="2147484746" r:id="rId5"/>
    <p:sldLayoutId id="2147484747" r:id="rId6"/>
    <p:sldLayoutId id="2147484748" r:id="rId7"/>
    <p:sldLayoutId id="2147484749" r:id="rId8"/>
    <p:sldLayoutId id="2147484750" r:id="rId9"/>
    <p:sldLayoutId id="2147484751" r:id="rId10"/>
    <p:sldLayoutId id="21474847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65DB9-6079-4E7F-A5C9-9C55F5A84EC6}"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1C2C9-2851-4BBC-BC2F-592E4842E7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949624"/>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a:ln w="0">
            <a:solidFill>
              <a:schemeClr val="bg2"/>
            </a:solidFill>
          </a:ln>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3E07B-1E64-EE42-9C34-730A2E670201}" type="datetime1">
              <a:rPr lang="en-US" smtClean="0">
                <a:solidFill>
                  <a:srgbClr val="405461">
                    <a:tint val="75000"/>
                  </a:srgbClr>
                </a:solidFill>
              </a:rPr>
              <a:pPr/>
              <a:t>10/31/19</a:t>
            </a:fld>
            <a:endParaRPr lang="en-US" dirty="0">
              <a:solidFill>
                <a:srgbClr val="405461">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405461">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5F17B8-507F-E644-928E-C5CCEC3C812F}" type="slidenum">
              <a:rPr lang="en-US" smtClean="0">
                <a:solidFill>
                  <a:srgbClr val="405461">
                    <a:tint val="75000"/>
                  </a:srgbClr>
                </a:solidFill>
              </a:rPr>
              <a:pPr/>
              <a:t>‹#›</a:t>
            </a:fld>
            <a:endParaRPr lang="en-US" dirty="0">
              <a:solidFill>
                <a:srgbClr val="405461">
                  <a:tint val="75000"/>
                </a:srgbClr>
              </a:solidFill>
            </a:endParaRPr>
          </a:p>
        </p:txBody>
      </p:sp>
    </p:spTree>
    <p:extLst>
      <p:ext uri="{BB962C8B-B14F-4D97-AF65-F5344CB8AC3E}">
        <p14:creationId xmlns:p14="http://schemas.microsoft.com/office/powerpoint/2010/main" val="2264339206"/>
      </p:ext>
    </p:extLst>
  </p:cSld>
  <p:clrMap bg1="lt1" tx1="dk1" bg2="lt2" tx2="dk2" accent1="accent1" accent2="accent2" accent3="accent3" accent4="accent4" accent5="accent5" accent6="accent6" hlink="hlink" folHlink="folHlink"/>
  <p:sldLayoutIdLst>
    <p:sldLayoutId id="2147484888" r:id="rId1"/>
    <p:sldLayoutId id="2147484889" r:id="rId2"/>
    <p:sldLayoutId id="2147484890" r:id="rId3"/>
    <p:sldLayoutId id="2147484891" r:id="rId4"/>
    <p:sldLayoutId id="2147484892" r:id="rId5"/>
    <p:sldLayoutId id="2147484893" r:id="rId6"/>
    <p:sldLayoutId id="2147484894" r:id="rId7"/>
    <p:sldLayoutId id="2147484895" r:id="rId8"/>
    <p:sldLayoutId id="2147484896" r:id="rId9"/>
    <p:sldLayoutId id="2147484897" r:id="rId10"/>
    <p:sldLayoutId id="2147484898" r:id="rId11"/>
    <p:sldLayoutId id="2147484899" r:id="rId12"/>
    <p:sldLayoutId id="2147484900" r:id="rId13"/>
    <p:sldLayoutId id="2147484901" r:id="rId14"/>
    <p:sldLayoutId id="2147484902" r:id="rId15"/>
    <p:sldLayoutId id="2147484903" r:id="rId16"/>
    <p:sldLayoutId id="2147484904" r:id="rId17"/>
    <p:sldLayoutId id="2147484905" r:id="rId18"/>
    <p:sldLayoutId id="2147484906" r:id="rId19"/>
    <p:sldLayoutId id="2147484907" r:id="rId20"/>
  </p:sldLayoutIdLst>
  <p:hf hdr="0" ftr="0" dt="0"/>
  <p:txStyles>
    <p:titleStyle>
      <a:lvl1pPr algn="l" defTabSz="914400" rtl="0" eaLnBrk="1" fontAlgn="t" latinLnBrk="0" hangingPunct="1">
        <a:lnSpc>
          <a:spcPct val="90000"/>
        </a:lnSpc>
        <a:spcBef>
          <a:spcPct val="0"/>
        </a:spcBef>
        <a:spcAft>
          <a:spcPts val="600"/>
        </a:spcAft>
        <a:buNone/>
        <a:defRPr sz="4500" b="1" kern="1200">
          <a:solidFill>
            <a:schemeClr val="tx1"/>
          </a:solidFill>
          <a:latin typeface="Corbel" charset="0"/>
          <a:ea typeface="Corbel" charset="0"/>
          <a:cs typeface="Corbel" charset="0"/>
        </a:defRPr>
      </a:lvl1pPr>
    </p:titleStyle>
    <p:bodyStyle>
      <a:lvl1pPr marL="0" indent="0" algn="l" defTabSz="914400" rtl="0" eaLnBrk="1" latinLnBrk="0" hangingPunct="1">
        <a:lnSpc>
          <a:spcPct val="90000"/>
        </a:lnSpc>
        <a:spcBef>
          <a:spcPts val="1000"/>
        </a:spcBef>
        <a:buFontTx/>
        <a:buNone/>
        <a:defRPr sz="2800" b="1" kern="1200">
          <a:solidFill>
            <a:schemeClr val="tx2"/>
          </a:solidFill>
          <a:latin typeface="Arial" charset="0"/>
          <a:ea typeface="Arial" charset="0"/>
          <a:cs typeface="Arial" charset="0"/>
        </a:defRPr>
      </a:lvl1pPr>
      <a:lvl2pPr marL="685800" indent="-228600" algn="l" defTabSz="914400" rtl="0" eaLnBrk="1" latinLnBrk="0" hangingPunct="1">
        <a:lnSpc>
          <a:spcPct val="90000"/>
        </a:lnSpc>
        <a:spcBef>
          <a:spcPts val="1000"/>
        </a:spcBef>
        <a:buFont typeface="Arial"/>
        <a:buChar char="•"/>
        <a:defRPr sz="2400" kern="1200">
          <a:solidFill>
            <a:schemeClr val="tx2"/>
          </a:solidFill>
          <a:latin typeface="Arial" charset="0"/>
          <a:ea typeface="Arial" charset="0"/>
          <a:cs typeface="Arial" charset="0"/>
        </a:defRPr>
      </a:lvl2pPr>
      <a:lvl3pPr marL="1143000" indent="-228600" algn="l" defTabSz="914400" rtl="0" eaLnBrk="1" latinLnBrk="0" hangingPunct="1">
        <a:lnSpc>
          <a:spcPct val="90000"/>
        </a:lnSpc>
        <a:spcBef>
          <a:spcPts val="1100"/>
        </a:spcBef>
        <a:buFont typeface="Meiryo-Bold" charset="-128"/>
        <a:buChar char="►"/>
        <a:defRPr sz="1600" b="1" kern="1200">
          <a:solidFill>
            <a:schemeClr val="accent1"/>
          </a:solidFill>
          <a:latin typeface="Arial" charset="0"/>
          <a:ea typeface="Arial" charset="0"/>
          <a:cs typeface="Arial" charset="0"/>
        </a:defRPr>
      </a:lvl3pPr>
      <a:lvl4pPr marL="1600200" indent="-182880" algn="l" defTabSz="914400" rtl="0" eaLnBrk="1" latinLnBrk="0" hangingPunct="1">
        <a:lnSpc>
          <a:spcPct val="90000"/>
        </a:lnSpc>
        <a:spcBef>
          <a:spcPts val="1100"/>
        </a:spcBef>
        <a:buFont typeface=".AppleSystemUIFont" charset="-120"/>
        <a:buChar char="−"/>
        <a:defRPr sz="1600" b="1" kern="1200">
          <a:solidFill>
            <a:schemeClr val="accent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0" y="304800"/>
            <a:ext cx="11176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0161" dir="4293903" algn="ctr" rotWithShape="0">
                    <a:srgbClr val="000000">
                      <a:alpha val="50000"/>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8000" y="1752600"/>
            <a:ext cx="11176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256367" y="6242050"/>
            <a:ext cx="2743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fld id="{42D2D23B-1555-48B2-A5D8-F4C8A6293B1F}" type="datetimeFigureOut">
              <a:rPr lang="en-US" smtClean="0"/>
              <a:pPr/>
              <a:t>10/31/19</a:t>
            </a:fld>
            <a:endParaRPr lang="en-US"/>
          </a:p>
        </p:txBody>
      </p:sp>
      <p:sp>
        <p:nvSpPr>
          <p:cNvPr id="1029" name="Rectangle 5"/>
          <p:cNvSpPr>
            <a:spLocks noGrp="1" noChangeArrowheads="1"/>
          </p:cNvSpPr>
          <p:nvPr>
            <p:ph type="ftr" sz="quarter" idx="3"/>
          </p:nvPr>
        </p:nvSpPr>
        <p:spPr bwMode="auto">
          <a:xfrm>
            <a:off x="5122333" y="6245225"/>
            <a:ext cx="371686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p>
        </p:txBody>
      </p:sp>
      <p:sp>
        <p:nvSpPr>
          <p:cNvPr id="1030" name="Rectangle 6"/>
          <p:cNvSpPr>
            <a:spLocks noGrp="1" noChangeArrowheads="1"/>
          </p:cNvSpPr>
          <p:nvPr>
            <p:ph type="sldNum" sz="quarter" idx="4"/>
          </p:nvPr>
        </p:nvSpPr>
        <p:spPr bwMode="auto">
          <a:xfrm>
            <a:off x="8940800" y="6245225"/>
            <a:ext cx="2743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9D61F930-6402-4773-8CAA-BED34F5D3CF9}" type="slidenum">
              <a:rPr lang="en-US" smtClean="0"/>
              <a:pPr/>
              <a:t>‹#›</a:t>
            </a:fld>
            <a:endParaRPr lang="en-US"/>
          </a:p>
        </p:txBody>
      </p:sp>
    </p:spTree>
    <p:extLst>
      <p:ext uri="{BB962C8B-B14F-4D97-AF65-F5344CB8AC3E}">
        <p14:creationId xmlns:p14="http://schemas.microsoft.com/office/powerpoint/2010/main" val="719822257"/>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itchFamily="34" charset="0"/>
        </a:defRPr>
      </a:lvl2pPr>
      <a:lvl3pPr algn="l" rtl="0" eaLnBrk="1" fontAlgn="base" hangingPunct="1">
        <a:spcBef>
          <a:spcPct val="0"/>
        </a:spcBef>
        <a:spcAft>
          <a:spcPct val="0"/>
        </a:spcAft>
        <a:defRPr sz="4400" b="1">
          <a:solidFill>
            <a:srgbClr val="FFFFFF"/>
          </a:solidFill>
          <a:latin typeface="Arial" pitchFamily="34" charset="0"/>
        </a:defRPr>
      </a:lvl3pPr>
      <a:lvl4pPr algn="l" rtl="0" eaLnBrk="1" fontAlgn="base" hangingPunct="1">
        <a:spcBef>
          <a:spcPct val="0"/>
        </a:spcBef>
        <a:spcAft>
          <a:spcPct val="0"/>
        </a:spcAft>
        <a:defRPr sz="4400" b="1">
          <a:solidFill>
            <a:srgbClr val="FFFFFF"/>
          </a:solidFill>
          <a:latin typeface="Arial" pitchFamily="34" charset="0"/>
        </a:defRPr>
      </a:lvl4pPr>
      <a:lvl5pPr algn="l" rtl="0" eaLnBrk="1" fontAlgn="base" hangingPunct="1">
        <a:spcBef>
          <a:spcPct val="0"/>
        </a:spcBef>
        <a:spcAft>
          <a:spcPct val="0"/>
        </a:spcAft>
        <a:defRPr sz="4400" b="1">
          <a:solidFill>
            <a:srgbClr val="FFFFFF"/>
          </a:solidFill>
          <a:latin typeface="Arial" pitchFamily="34" charset="0"/>
        </a:defRPr>
      </a:lvl5pPr>
      <a:lvl6pPr marL="457200" algn="l" rtl="0" eaLnBrk="1" fontAlgn="base" hangingPunct="1">
        <a:spcBef>
          <a:spcPct val="0"/>
        </a:spcBef>
        <a:spcAft>
          <a:spcPct val="0"/>
        </a:spcAft>
        <a:defRPr sz="4400" b="1">
          <a:solidFill>
            <a:srgbClr val="FFFFFF"/>
          </a:solidFill>
          <a:latin typeface="Arial" pitchFamily="34" charset="0"/>
        </a:defRPr>
      </a:lvl6pPr>
      <a:lvl7pPr marL="914400" algn="l" rtl="0" eaLnBrk="1" fontAlgn="base" hangingPunct="1">
        <a:spcBef>
          <a:spcPct val="0"/>
        </a:spcBef>
        <a:spcAft>
          <a:spcPct val="0"/>
        </a:spcAft>
        <a:defRPr sz="4400" b="1">
          <a:solidFill>
            <a:srgbClr val="FFFFFF"/>
          </a:solidFill>
          <a:latin typeface="Arial" pitchFamily="34" charset="0"/>
        </a:defRPr>
      </a:lvl7pPr>
      <a:lvl8pPr marL="1371600" algn="l" rtl="0" eaLnBrk="1" fontAlgn="base" hangingPunct="1">
        <a:spcBef>
          <a:spcPct val="0"/>
        </a:spcBef>
        <a:spcAft>
          <a:spcPct val="0"/>
        </a:spcAft>
        <a:defRPr sz="4400" b="1">
          <a:solidFill>
            <a:srgbClr val="FFFFFF"/>
          </a:solidFill>
          <a:latin typeface="Arial" pitchFamily="34" charset="0"/>
        </a:defRPr>
      </a:lvl8pPr>
      <a:lvl9pPr marL="1828800" algn="l" rtl="0" eaLnBrk="1" fontAlgn="base" hangingPunct="1">
        <a:spcBef>
          <a:spcPct val="0"/>
        </a:spcBef>
        <a:spcAft>
          <a:spcPct val="0"/>
        </a:spcAft>
        <a:defRPr sz="4400" b="1">
          <a:solidFill>
            <a:srgbClr val="FFFFFF"/>
          </a:solidFill>
          <a:latin typeface="Arial" pitchFamily="34" charset="0"/>
        </a:defRPr>
      </a:lvl9pPr>
    </p:titleStyle>
    <p:bodyStyle>
      <a:lvl1pPr marL="342900" indent="-342900" algn="l" rtl="0" eaLnBrk="1" fontAlgn="base" hangingPunct="1">
        <a:spcBef>
          <a:spcPct val="20000"/>
        </a:spcBef>
        <a:spcAft>
          <a:spcPct val="0"/>
        </a:spcAft>
        <a:buChar char="•"/>
        <a:defRPr sz="3200">
          <a:solidFill>
            <a:srgbClr val="FFFFFF"/>
          </a:solidFill>
          <a:latin typeface="+mn-lt"/>
          <a:ea typeface="+mn-ea"/>
          <a:cs typeface="+mn-cs"/>
        </a:defRPr>
      </a:lvl1pPr>
      <a:lvl2pPr marL="742950" indent="-285750" algn="l" rtl="0" eaLnBrk="1" fontAlgn="base" hangingPunct="1">
        <a:spcBef>
          <a:spcPct val="20000"/>
        </a:spcBef>
        <a:spcAft>
          <a:spcPct val="0"/>
        </a:spcAft>
        <a:buChar char="–"/>
        <a:defRPr sz="2800">
          <a:solidFill>
            <a:srgbClr val="FFFFFF"/>
          </a:solidFill>
          <a:latin typeface="+mn-lt"/>
        </a:defRPr>
      </a:lvl2pPr>
      <a:lvl3pPr marL="1143000" indent="-228600" algn="l" rtl="0" eaLnBrk="1" fontAlgn="base" hangingPunct="1">
        <a:spcBef>
          <a:spcPct val="20000"/>
        </a:spcBef>
        <a:spcAft>
          <a:spcPct val="0"/>
        </a:spcAft>
        <a:buChar char="•"/>
        <a:defRPr sz="2400">
          <a:solidFill>
            <a:srgbClr val="FFFFFF"/>
          </a:solidFill>
          <a:latin typeface="+mn-lt"/>
        </a:defRPr>
      </a:lvl3pPr>
      <a:lvl4pPr marL="1600200" indent="-228600" algn="l" rtl="0" eaLnBrk="1" fontAlgn="base" hangingPunct="1">
        <a:spcBef>
          <a:spcPct val="20000"/>
        </a:spcBef>
        <a:spcAft>
          <a:spcPct val="0"/>
        </a:spcAft>
        <a:buChar char="–"/>
        <a:defRPr sz="2000">
          <a:solidFill>
            <a:srgbClr val="FFFFFF"/>
          </a:solidFill>
          <a:latin typeface="+mn-lt"/>
        </a:defRPr>
      </a:lvl4pPr>
      <a:lvl5pPr marL="2057400" indent="-228600" algn="l" rtl="0" eaLnBrk="1" fontAlgn="base" hangingPunct="1">
        <a:spcBef>
          <a:spcPct val="20000"/>
        </a:spcBef>
        <a:spcAft>
          <a:spcPct val="0"/>
        </a:spcAft>
        <a:buChar char="»"/>
        <a:defRPr sz="2000">
          <a:solidFill>
            <a:srgbClr val="FFFFFF"/>
          </a:solidFill>
          <a:latin typeface="+mn-lt"/>
        </a:defRPr>
      </a:lvl5pPr>
      <a:lvl6pPr marL="2514600" indent="-228600" algn="l" rtl="0" eaLnBrk="1" fontAlgn="base" hangingPunct="1">
        <a:spcBef>
          <a:spcPct val="20000"/>
        </a:spcBef>
        <a:spcAft>
          <a:spcPct val="0"/>
        </a:spcAft>
        <a:buChar char="»"/>
        <a:defRPr sz="2000">
          <a:solidFill>
            <a:srgbClr val="FFFFFF"/>
          </a:solidFill>
          <a:latin typeface="+mn-lt"/>
        </a:defRPr>
      </a:lvl6pPr>
      <a:lvl7pPr marL="2971800" indent="-228600" algn="l" rtl="0" eaLnBrk="1" fontAlgn="base" hangingPunct="1">
        <a:spcBef>
          <a:spcPct val="20000"/>
        </a:spcBef>
        <a:spcAft>
          <a:spcPct val="0"/>
        </a:spcAft>
        <a:buChar char="»"/>
        <a:defRPr sz="2000">
          <a:solidFill>
            <a:srgbClr val="FFFFFF"/>
          </a:solidFill>
          <a:latin typeface="+mn-lt"/>
        </a:defRPr>
      </a:lvl7pPr>
      <a:lvl8pPr marL="3429000" indent="-228600" algn="l" rtl="0" eaLnBrk="1" fontAlgn="base" hangingPunct="1">
        <a:spcBef>
          <a:spcPct val="20000"/>
        </a:spcBef>
        <a:spcAft>
          <a:spcPct val="0"/>
        </a:spcAft>
        <a:buChar char="»"/>
        <a:defRPr sz="2000">
          <a:solidFill>
            <a:srgbClr val="FFFFFF"/>
          </a:solidFill>
          <a:latin typeface="+mn-lt"/>
        </a:defRPr>
      </a:lvl8pPr>
      <a:lvl9pPr marL="3886200" indent="-228600" algn="l" rtl="0" eaLnBrk="1" fontAlgn="base" hangingPunct="1">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6688"/>
            <a:ext cx="12192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Rectangle 6"/>
          <p:cNvSpPr/>
          <p:nvPr/>
        </p:nvSpPr>
        <p:spPr bwMode="ltGray">
          <a:xfrm>
            <a:off x="0" y="1"/>
            <a:ext cx="12192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Placeholder 1"/>
          <p:cNvSpPr>
            <a:spLocks noGrp="1"/>
          </p:cNvSpPr>
          <p:nvPr>
            <p:ph type="title"/>
          </p:nvPr>
        </p:nvSpPr>
        <p:spPr>
          <a:xfrm>
            <a:off x="609600" y="152400"/>
            <a:ext cx="109728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4341" name="Text Placeholder 2"/>
          <p:cNvSpPr>
            <a:spLocks noGrp="1"/>
          </p:cNvSpPr>
          <p:nvPr>
            <p:ph type="body" idx="1"/>
          </p:nvPr>
        </p:nvSpPr>
        <p:spPr bwMode="auto">
          <a:xfrm>
            <a:off x="609600" y="1774825"/>
            <a:ext cx="109728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609600" y="6477000"/>
            <a:ext cx="2844800" cy="274638"/>
          </a:xfrm>
          <a:prstGeom prst="rect">
            <a:avLst/>
          </a:prstGeom>
        </p:spPr>
        <p:txBody>
          <a:bodyPr vert="horz" lIns="109728" rIns="45720" bIns="0" rtlCol="0" anchor="b"/>
          <a:lstStyle>
            <a:lvl1pPr>
              <a:defRPr sz="1200">
                <a:solidFill>
                  <a:prstClr val="black">
                    <a:tint val="95000"/>
                  </a:prstClr>
                </a:solidFill>
                <a:latin typeface="Arial" charset="0"/>
              </a:defRPr>
            </a:lvl1pPr>
          </a:lstStyle>
          <a:p>
            <a:pPr fontAlgn="base">
              <a:spcBef>
                <a:spcPct val="0"/>
              </a:spcBef>
              <a:spcAft>
                <a:spcPct val="0"/>
              </a:spcAft>
              <a:defRPr/>
            </a:pPr>
            <a:endParaRPr lang="en-US"/>
          </a:p>
        </p:txBody>
      </p:sp>
      <p:sp>
        <p:nvSpPr>
          <p:cNvPr id="11" name="Footer Placeholder 4"/>
          <p:cNvSpPr>
            <a:spLocks noGrp="1"/>
          </p:cNvSpPr>
          <p:nvPr>
            <p:ph type="ftr" sz="quarter" idx="3"/>
          </p:nvPr>
        </p:nvSpPr>
        <p:spPr>
          <a:xfrm>
            <a:off x="3520018" y="6477000"/>
            <a:ext cx="7344833" cy="274638"/>
          </a:xfrm>
          <a:prstGeom prst="rect">
            <a:avLst/>
          </a:prstGeom>
        </p:spPr>
        <p:txBody>
          <a:bodyPr vert="horz" lIns="45720" rIns="45720" bIns="0" rtlCol="0" anchor="b"/>
          <a:lstStyle>
            <a:lvl1pPr>
              <a:defRPr sz="1200">
                <a:solidFill>
                  <a:prstClr val="black">
                    <a:tint val="95000"/>
                  </a:prstClr>
                </a:solidFill>
                <a:latin typeface="Arial" charset="0"/>
              </a:defRPr>
            </a:lvl1pPr>
          </a:lstStyle>
          <a:p>
            <a:pPr fontAlgn="base">
              <a:spcBef>
                <a:spcPct val="0"/>
              </a:spcBef>
              <a:spcAft>
                <a:spcPct val="0"/>
              </a:spcAft>
              <a:defRPr/>
            </a:pPr>
            <a:endParaRPr lang="en-US"/>
          </a:p>
        </p:txBody>
      </p:sp>
      <p:sp>
        <p:nvSpPr>
          <p:cNvPr id="12" name="Slide Number Placeholder 5"/>
          <p:cNvSpPr>
            <a:spLocks noGrp="1"/>
          </p:cNvSpPr>
          <p:nvPr>
            <p:ph type="sldNum" sz="quarter" idx="4"/>
          </p:nvPr>
        </p:nvSpPr>
        <p:spPr>
          <a:xfrm>
            <a:off x="10938934" y="6477000"/>
            <a:ext cx="977900" cy="274638"/>
          </a:xfrm>
          <a:prstGeom prst="rect">
            <a:avLst/>
          </a:prstGeom>
        </p:spPr>
        <p:txBody>
          <a:bodyPr vert="horz" bIns="0" rtlCol="0" anchor="b"/>
          <a:lstStyle>
            <a:lvl1pPr algn="r">
              <a:defRPr sz="1200">
                <a:solidFill>
                  <a:prstClr val="black">
                    <a:tint val="95000"/>
                  </a:prstClr>
                </a:solidFill>
                <a:latin typeface="Arial" charset="0"/>
              </a:defRPr>
            </a:lvl1pPr>
          </a:lstStyle>
          <a:p>
            <a:pPr fontAlgn="base">
              <a:spcBef>
                <a:spcPct val="0"/>
              </a:spcBef>
              <a:spcAft>
                <a:spcPct val="0"/>
              </a:spcAft>
              <a:defRPr/>
            </a:pPr>
            <a:fld id="{196E7BE9-9944-486B-B5B9-37A922D01A9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088796777"/>
      </p:ext>
    </p:extLst>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Lst>
  <p:txStyles>
    <p:titleStyle>
      <a:lvl1pPr algn="l" rtl="0" eaLnBrk="0" fontAlgn="base" hangingPunct="0">
        <a:spcBef>
          <a:spcPct val="0"/>
        </a:spcBef>
        <a:spcAft>
          <a:spcPct val="0"/>
        </a:spcAft>
        <a:defRPr sz="4500" b="1">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eaLnBrk="0" fontAlgn="base" hangingPunct="0">
        <a:spcBef>
          <a:spcPct val="0"/>
        </a:spcBef>
        <a:spcAft>
          <a:spcPct val="0"/>
        </a:spcAft>
        <a:defRPr sz="4500" b="1">
          <a:solidFill>
            <a:srgbClr val="FFC800"/>
          </a:solidFill>
          <a:latin typeface="Corbel" pitchFamily="34" charset="0"/>
        </a:defRPr>
      </a:lvl6pPr>
      <a:lvl7pPr marL="914400" algn="l" rtl="0" eaLnBrk="0" fontAlgn="base" hangingPunct="0">
        <a:spcBef>
          <a:spcPct val="0"/>
        </a:spcBef>
        <a:spcAft>
          <a:spcPct val="0"/>
        </a:spcAft>
        <a:defRPr sz="4500" b="1">
          <a:solidFill>
            <a:srgbClr val="FFC800"/>
          </a:solidFill>
          <a:latin typeface="Corbel" pitchFamily="34" charset="0"/>
        </a:defRPr>
      </a:lvl7pPr>
      <a:lvl8pPr marL="1371600" algn="l" rtl="0" eaLnBrk="0" fontAlgn="base" hangingPunct="0">
        <a:spcBef>
          <a:spcPct val="0"/>
        </a:spcBef>
        <a:spcAft>
          <a:spcPct val="0"/>
        </a:spcAft>
        <a:defRPr sz="4500" b="1">
          <a:solidFill>
            <a:srgbClr val="FFC800"/>
          </a:solidFill>
          <a:latin typeface="Corbel" pitchFamily="34" charset="0"/>
        </a:defRPr>
      </a:lvl8pPr>
      <a:lvl9pPr marL="1828800" algn="l" rtl="0" eaLnBrk="0" fontAlgn="base" hangingPunct="0">
        <a:spcBef>
          <a:spcPct val="0"/>
        </a:spcBef>
        <a:spcAft>
          <a:spcPct val="0"/>
        </a:spcAft>
        <a:defRPr sz="4500" b="1">
          <a:solidFill>
            <a:srgbClr val="FFC800"/>
          </a:solidFill>
          <a:latin typeface="Corbel" pitchFamily="34" charset="0"/>
        </a:defRPr>
      </a:lvl9pPr>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a:solidFill>
            <a:schemeClr val="tx1"/>
          </a:solidFill>
          <a:latin typeface="+mn-lt"/>
        </a:defRPr>
      </a:lvl2pPr>
      <a:lvl3pPr marL="995363" indent="-228600" algn="l" rtl="0" eaLnBrk="0" fontAlgn="base" hangingPunct="0">
        <a:spcBef>
          <a:spcPct val="20000"/>
        </a:spcBef>
        <a:spcAft>
          <a:spcPct val="0"/>
        </a:spcAft>
        <a:buClr>
          <a:srgbClr val="E66C7D"/>
        </a:buClr>
        <a:buFont typeface="Arial" pitchFamily="34" charset="0"/>
        <a:buChar char="▪"/>
        <a:defRPr sz="2400">
          <a:solidFill>
            <a:schemeClr val="tx1"/>
          </a:solidFill>
          <a:latin typeface="+mn-lt"/>
        </a:defRPr>
      </a:lvl3pPr>
      <a:lvl4pPr marL="1216025" indent="-182563" algn="l" rtl="0" eaLnBrk="0" fontAlgn="base" hangingPunct="0">
        <a:spcBef>
          <a:spcPct val="20000"/>
        </a:spcBef>
        <a:spcAft>
          <a:spcPct val="0"/>
        </a:spcAft>
        <a:buClr>
          <a:srgbClr val="6BB76D"/>
        </a:buClr>
        <a:buFont typeface="Arial" pitchFamily="34" charset="0"/>
        <a:buChar char="▪"/>
        <a:defRPr sz="2000">
          <a:solidFill>
            <a:schemeClr val="tx1"/>
          </a:solidFill>
          <a:latin typeface="+mn-lt"/>
        </a:defRPr>
      </a:lvl4pPr>
      <a:lvl5pPr marL="1425575" indent="-182563" algn="l" rtl="0" eaLnBrk="0" fontAlgn="base" hangingPunct="0">
        <a:spcBef>
          <a:spcPct val="20000"/>
        </a:spcBef>
        <a:spcAft>
          <a:spcPct val="0"/>
        </a:spcAft>
        <a:buClr>
          <a:srgbClr val="E88651"/>
        </a:buClr>
        <a:buFont typeface="Wingdings 3" pitchFamily="18" charset="2"/>
        <a:buChar char=""/>
        <a:defRPr sz="2000">
          <a:solidFill>
            <a:schemeClr val="tx1"/>
          </a:solidFill>
          <a:latin typeface="+mn-lt"/>
        </a:defRPr>
      </a:lvl5pPr>
      <a:lvl6pPr marL="1882775" indent="-182563" algn="l" rtl="0" eaLnBrk="0" fontAlgn="base" hangingPunct="0">
        <a:spcBef>
          <a:spcPct val="20000"/>
        </a:spcBef>
        <a:spcAft>
          <a:spcPct val="0"/>
        </a:spcAft>
        <a:buClr>
          <a:srgbClr val="E88651"/>
        </a:buClr>
        <a:buFont typeface="Wingdings 3" pitchFamily="18" charset="2"/>
        <a:buChar char=""/>
        <a:defRPr sz="2000">
          <a:solidFill>
            <a:schemeClr val="tx1"/>
          </a:solidFill>
          <a:latin typeface="+mn-lt"/>
        </a:defRPr>
      </a:lvl6pPr>
      <a:lvl7pPr marL="2339975" indent="-182563" algn="l" rtl="0" eaLnBrk="0" fontAlgn="base" hangingPunct="0">
        <a:spcBef>
          <a:spcPct val="20000"/>
        </a:spcBef>
        <a:spcAft>
          <a:spcPct val="0"/>
        </a:spcAft>
        <a:buClr>
          <a:srgbClr val="E88651"/>
        </a:buClr>
        <a:buFont typeface="Wingdings 3" pitchFamily="18" charset="2"/>
        <a:buChar char=""/>
        <a:defRPr sz="2000">
          <a:solidFill>
            <a:schemeClr val="tx1"/>
          </a:solidFill>
          <a:latin typeface="+mn-lt"/>
        </a:defRPr>
      </a:lvl7pPr>
      <a:lvl8pPr marL="2797175" indent="-182563" algn="l" rtl="0" eaLnBrk="0" fontAlgn="base" hangingPunct="0">
        <a:spcBef>
          <a:spcPct val="20000"/>
        </a:spcBef>
        <a:spcAft>
          <a:spcPct val="0"/>
        </a:spcAft>
        <a:buClr>
          <a:srgbClr val="E88651"/>
        </a:buClr>
        <a:buFont typeface="Wingdings 3" pitchFamily="18" charset="2"/>
        <a:buChar char=""/>
        <a:defRPr sz="2000">
          <a:solidFill>
            <a:schemeClr val="tx1"/>
          </a:solidFill>
          <a:latin typeface="+mn-lt"/>
        </a:defRPr>
      </a:lvl8pPr>
      <a:lvl9pPr marL="3254375" indent="-182563" algn="l" rtl="0" eaLnBrk="0" fontAlgn="base" hangingPunct="0">
        <a:spcBef>
          <a:spcPct val="20000"/>
        </a:spcBef>
        <a:spcAft>
          <a:spcPct val="0"/>
        </a:spcAft>
        <a:buClr>
          <a:srgbClr val="E88651"/>
        </a:buClr>
        <a:buFont typeface="Wingdings 3" pitchFamily="18"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0" y="152400"/>
            <a:ext cx="9652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8000" y="914400"/>
            <a:ext cx="89408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8000" y="6324600"/>
            <a:ext cx="2743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28517A"/>
              </a:solidFill>
            </a:endParaRPr>
          </a:p>
        </p:txBody>
      </p:sp>
      <p:sp>
        <p:nvSpPr>
          <p:cNvPr id="1029" name="Rectangle 5"/>
          <p:cNvSpPr>
            <a:spLocks noGrp="1" noChangeArrowheads="1"/>
          </p:cNvSpPr>
          <p:nvPr>
            <p:ph type="ftr" sz="quarter" idx="3"/>
          </p:nvPr>
        </p:nvSpPr>
        <p:spPr bwMode="auto">
          <a:xfrm>
            <a:off x="3657600" y="6324600"/>
            <a:ext cx="2844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28517A"/>
              </a:solidFill>
            </a:endParaRPr>
          </a:p>
        </p:txBody>
      </p:sp>
      <p:sp>
        <p:nvSpPr>
          <p:cNvPr id="1030" name="Rectangle 6"/>
          <p:cNvSpPr>
            <a:spLocks noGrp="1" noChangeArrowheads="1"/>
          </p:cNvSpPr>
          <p:nvPr>
            <p:ph type="sldNum" sz="quarter" idx="4"/>
          </p:nvPr>
        </p:nvSpPr>
        <p:spPr bwMode="auto">
          <a:xfrm>
            <a:off x="7010400" y="6324600"/>
            <a:ext cx="2032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BF8068D-9D72-483D-9547-CE20CDF6D338}" type="slidenum">
              <a:rPr lang="en-US" smtClean="0">
                <a:solidFill>
                  <a:srgbClr val="28517A"/>
                </a:solidFill>
              </a:rPr>
              <a:pPr fontAlgn="base">
                <a:spcBef>
                  <a:spcPct val="0"/>
                </a:spcBef>
                <a:spcAft>
                  <a:spcPct val="0"/>
                </a:spcAft>
              </a:pPr>
              <a:t>‹#›</a:t>
            </a:fld>
            <a:endParaRPr lang="en-US">
              <a:solidFill>
                <a:srgbClr val="28517A"/>
              </a:solidFill>
            </a:endParaRPr>
          </a:p>
        </p:txBody>
      </p:sp>
    </p:spTree>
    <p:extLst>
      <p:ext uri="{BB962C8B-B14F-4D97-AF65-F5344CB8AC3E}">
        <p14:creationId xmlns:p14="http://schemas.microsoft.com/office/powerpoint/2010/main" val="1254479746"/>
      </p:ext>
    </p:extLst>
  </p:cSld>
  <p:clrMap bg1="lt1" tx1="dk1" bg2="lt2" tx2="dk2" accent1="accent1" accent2="accent2" accent3="accent3" accent4="accent4" accent5="accent5" accent6="accent6" hlink="hlink" folHlink="folHlink"/>
  <p:sldLayoutIdLst>
    <p:sldLayoutId id="2147484993"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 id="2147485003" r:id="rId11"/>
  </p:sldLayoutIdLst>
  <p:txStyles>
    <p:titleStyle>
      <a:lvl1pPr algn="l" rtl="0" fontAlgn="base">
        <a:spcBef>
          <a:spcPct val="0"/>
        </a:spcBef>
        <a:spcAft>
          <a:spcPct val="0"/>
        </a:spcAft>
        <a:defRPr sz="3800" b="1">
          <a:solidFill>
            <a:schemeClr val="tx2"/>
          </a:solidFill>
          <a:latin typeface="+mj-lt"/>
          <a:ea typeface="+mj-ea"/>
          <a:cs typeface="+mj-cs"/>
        </a:defRPr>
      </a:lvl1pPr>
      <a:lvl2pPr algn="l" rtl="0" fontAlgn="base">
        <a:spcBef>
          <a:spcPct val="0"/>
        </a:spcBef>
        <a:spcAft>
          <a:spcPct val="0"/>
        </a:spcAft>
        <a:defRPr sz="3800" b="1">
          <a:solidFill>
            <a:schemeClr val="tx2"/>
          </a:solidFill>
          <a:latin typeface="Arial" charset="0"/>
        </a:defRPr>
      </a:lvl2pPr>
      <a:lvl3pPr algn="l" rtl="0" fontAlgn="base">
        <a:spcBef>
          <a:spcPct val="0"/>
        </a:spcBef>
        <a:spcAft>
          <a:spcPct val="0"/>
        </a:spcAft>
        <a:defRPr sz="3800" b="1">
          <a:solidFill>
            <a:schemeClr val="tx2"/>
          </a:solidFill>
          <a:latin typeface="Arial" charset="0"/>
        </a:defRPr>
      </a:lvl3pPr>
      <a:lvl4pPr algn="l" rtl="0" fontAlgn="base">
        <a:spcBef>
          <a:spcPct val="0"/>
        </a:spcBef>
        <a:spcAft>
          <a:spcPct val="0"/>
        </a:spcAft>
        <a:defRPr sz="3800" b="1">
          <a:solidFill>
            <a:schemeClr val="tx2"/>
          </a:solidFill>
          <a:latin typeface="Arial" charset="0"/>
        </a:defRPr>
      </a:lvl4pPr>
      <a:lvl5pPr algn="l" rtl="0" fontAlgn="base">
        <a:spcBef>
          <a:spcPct val="0"/>
        </a:spcBef>
        <a:spcAft>
          <a:spcPct val="0"/>
        </a:spcAft>
        <a:defRPr sz="3800" b="1">
          <a:solidFill>
            <a:schemeClr val="tx2"/>
          </a:solidFill>
          <a:latin typeface="Arial" charset="0"/>
        </a:defRPr>
      </a:lvl5pPr>
      <a:lvl6pPr marL="457200" algn="l" rtl="0" fontAlgn="base">
        <a:spcBef>
          <a:spcPct val="0"/>
        </a:spcBef>
        <a:spcAft>
          <a:spcPct val="0"/>
        </a:spcAft>
        <a:defRPr sz="3800" b="1">
          <a:solidFill>
            <a:schemeClr val="tx2"/>
          </a:solidFill>
          <a:latin typeface="Arial" charset="0"/>
        </a:defRPr>
      </a:lvl6pPr>
      <a:lvl7pPr marL="914400" algn="l" rtl="0" fontAlgn="base">
        <a:spcBef>
          <a:spcPct val="0"/>
        </a:spcBef>
        <a:spcAft>
          <a:spcPct val="0"/>
        </a:spcAft>
        <a:defRPr sz="3800" b="1">
          <a:solidFill>
            <a:schemeClr val="tx2"/>
          </a:solidFill>
          <a:latin typeface="Arial" charset="0"/>
        </a:defRPr>
      </a:lvl7pPr>
      <a:lvl8pPr marL="1371600" algn="l" rtl="0" fontAlgn="base">
        <a:spcBef>
          <a:spcPct val="0"/>
        </a:spcBef>
        <a:spcAft>
          <a:spcPct val="0"/>
        </a:spcAft>
        <a:defRPr sz="3800" b="1">
          <a:solidFill>
            <a:schemeClr val="tx2"/>
          </a:solidFill>
          <a:latin typeface="Arial" charset="0"/>
        </a:defRPr>
      </a:lvl8pPr>
      <a:lvl9pPr marL="1828800" algn="l" rtl="0" fontAlgn="base">
        <a:spcBef>
          <a:spcPct val="0"/>
        </a:spcBef>
        <a:spcAft>
          <a:spcPct val="0"/>
        </a:spcAft>
        <a:defRPr sz="38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3200">
          <a:solidFill>
            <a:schemeClr val="tx1"/>
          </a:solidFill>
          <a:latin typeface="+mn-lt"/>
        </a:defRPr>
      </a:lvl2pPr>
      <a:lvl3pPr marL="1143000" indent="-228600" algn="l" rtl="0" fontAlgn="base">
        <a:spcBef>
          <a:spcPct val="20000"/>
        </a:spcBef>
        <a:spcAft>
          <a:spcPct val="0"/>
        </a:spcAft>
        <a:buChar char="•"/>
        <a:defRPr sz="3200">
          <a:solidFill>
            <a:schemeClr val="tx1"/>
          </a:solidFill>
          <a:latin typeface="+mn-lt"/>
        </a:defRPr>
      </a:lvl3pPr>
      <a:lvl4pPr marL="1600200" indent="-228600" algn="l" rtl="0" fontAlgn="base">
        <a:spcBef>
          <a:spcPct val="20000"/>
        </a:spcBef>
        <a:spcAft>
          <a:spcPct val="0"/>
        </a:spcAft>
        <a:buChar char="–"/>
        <a:defRPr sz="3200">
          <a:solidFill>
            <a:schemeClr val="tx1"/>
          </a:solidFill>
          <a:latin typeface="+mn-lt"/>
        </a:defRPr>
      </a:lvl4pPr>
      <a:lvl5pPr marL="2057400" indent="-228600" algn="l" rtl="0" fontAlgn="base">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38138"/>
            <a:ext cx="10972800" cy="11430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7362AE4-F8C9-4A83-AA7F-A3E75A14DD68}"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77302432"/>
      </p:ext>
    </p:extLst>
  </p:cSld>
  <p:clrMap bg1="lt1" tx1="dk1" bg2="lt2" tx2="dk2" accent1="accent1" accent2="accent2" accent3="accent3" accent4="accent4" accent5="accent5" accent6="accent6" hlink="hlink" folHlink="folHlink"/>
  <p:sldLayoutIdLst>
    <p:sldLayoutId id="2147485005" r:id="rId1"/>
    <p:sldLayoutId id="2147485006" r:id="rId2"/>
    <p:sldLayoutId id="2147485007" r:id="rId3"/>
    <p:sldLayoutId id="2147485008" r:id="rId4"/>
    <p:sldLayoutId id="2147485009" r:id="rId5"/>
    <p:sldLayoutId id="2147485010" r:id="rId6"/>
    <p:sldLayoutId id="2147485011" r:id="rId7"/>
    <p:sldLayoutId id="2147485012" r:id="rId8"/>
    <p:sldLayoutId id="2147485013" r:id="rId9"/>
    <p:sldLayoutId id="2147485014" r:id="rId10"/>
    <p:sldLayoutId id="2147485015" r:id="rId11"/>
  </p:sldLayoutIdLs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cs typeface="Arial" charset="0"/>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cs typeface="Arial" charset="0"/>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EABDB79-8F08-411C-869D-8C5406F5876F}"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2828059533"/>
      </p:ext>
    </p:extLst>
  </p:cSld>
  <p:clrMap bg1="dk2" tx1="lt1" bg2="dk1" tx2="lt2" accent1="accent1" accent2="accent2" accent3="accent3" accent4="accent4" accent5="accent5" accent6="accent6" hlink="hlink" folHlink="folHlink"/>
  <p:sldLayoutIdLst>
    <p:sldLayoutId id="2147485017" r:id="rId1"/>
    <p:sldLayoutId id="2147485018" r:id="rId2"/>
    <p:sldLayoutId id="2147485019" r:id="rId3"/>
    <p:sldLayoutId id="2147485020" r:id="rId4"/>
    <p:sldLayoutId id="2147485021" r:id="rId5"/>
    <p:sldLayoutId id="2147485022" r:id="rId6"/>
    <p:sldLayoutId id="2147485023" r:id="rId7"/>
    <p:sldLayoutId id="2147485024" r:id="rId8"/>
    <p:sldLayoutId id="2147485025" r:id="rId9"/>
    <p:sldLayoutId id="2147485026" r:id="rId10"/>
    <p:sldLayoutId id="2147485027" r:id="rId11"/>
  </p:sldLayoutIdLst>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Arial" charset="0"/>
          <a:cs typeface="Arial" charset="0"/>
        </a:defRPr>
      </a:lvl2pPr>
      <a:lvl3pPr algn="ctr" rtl="0" eaLnBrk="1" fontAlgn="base" hangingPunct="1">
        <a:spcBef>
          <a:spcPct val="0"/>
        </a:spcBef>
        <a:spcAft>
          <a:spcPct val="0"/>
        </a:spcAft>
        <a:defRPr sz="4400" b="1">
          <a:solidFill>
            <a:schemeClr val="tx2"/>
          </a:solidFill>
          <a:latin typeface="Arial" charset="0"/>
          <a:cs typeface="Arial" charset="0"/>
        </a:defRPr>
      </a:lvl3pPr>
      <a:lvl4pPr algn="ctr" rtl="0" eaLnBrk="1" fontAlgn="base" hangingPunct="1">
        <a:spcBef>
          <a:spcPct val="0"/>
        </a:spcBef>
        <a:spcAft>
          <a:spcPct val="0"/>
        </a:spcAft>
        <a:defRPr sz="4400" b="1">
          <a:solidFill>
            <a:schemeClr val="tx2"/>
          </a:solidFill>
          <a:latin typeface="Arial" charset="0"/>
          <a:cs typeface="Arial" charset="0"/>
        </a:defRPr>
      </a:lvl4pPr>
      <a:lvl5pPr algn="ctr" rtl="0" eaLnBrk="1" fontAlgn="base" hangingPunct="1">
        <a:spcBef>
          <a:spcPct val="0"/>
        </a:spcBef>
        <a:spcAft>
          <a:spcPct val="0"/>
        </a:spcAft>
        <a:defRPr sz="4400" b="1">
          <a:solidFill>
            <a:schemeClr val="tx2"/>
          </a:solidFill>
          <a:latin typeface="Arial" charset="0"/>
          <a:cs typeface="Arial" charset="0"/>
        </a:defRPr>
      </a:lvl5pPr>
      <a:lvl6pPr marL="457200" algn="ctr" rtl="0" eaLnBrk="1" fontAlgn="base" hangingPunct="1">
        <a:spcBef>
          <a:spcPct val="0"/>
        </a:spcBef>
        <a:spcAft>
          <a:spcPct val="0"/>
        </a:spcAft>
        <a:defRPr sz="4400" b="1">
          <a:solidFill>
            <a:schemeClr val="tx2"/>
          </a:solidFill>
          <a:latin typeface="Arial" charset="0"/>
          <a:cs typeface="Arial" charset="0"/>
        </a:defRPr>
      </a:lvl6pPr>
      <a:lvl7pPr marL="914400" algn="ctr" rtl="0" eaLnBrk="1" fontAlgn="base" hangingPunct="1">
        <a:spcBef>
          <a:spcPct val="0"/>
        </a:spcBef>
        <a:spcAft>
          <a:spcPct val="0"/>
        </a:spcAft>
        <a:defRPr sz="4400" b="1">
          <a:solidFill>
            <a:schemeClr val="tx2"/>
          </a:solidFill>
          <a:latin typeface="Arial" charset="0"/>
          <a:cs typeface="Arial" charset="0"/>
        </a:defRPr>
      </a:lvl7pPr>
      <a:lvl8pPr marL="1371600" algn="ctr" rtl="0" eaLnBrk="1" fontAlgn="base" hangingPunct="1">
        <a:spcBef>
          <a:spcPct val="0"/>
        </a:spcBef>
        <a:spcAft>
          <a:spcPct val="0"/>
        </a:spcAft>
        <a:defRPr sz="4400" b="1">
          <a:solidFill>
            <a:schemeClr val="tx2"/>
          </a:solidFill>
          <a:latin typeface="Arial" charset="0"/>
          <a:cs typeface="Arial" charset="0"/>
        </a:defRPr>
      </a:lvl8pPr>
      <a:lvl9pPr marL="1828800" algn="ctr" rtl="0" eaLnBrk="1" fontAlgn="base" hangingPunct="1">
        <a:spcBef>
          <a:spcPct val="0"/>
        </a:spcBef>
        <a:spcAft>
          <a:spcPct val="0"/>
        </a:spcAft>
        <a:defRPr sz="4400" b="1">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gray">
          <a:xfrm>
            <a:off x="1" y="1"/>
            <a:ext cx="12240684"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Placeholder 1"/>
          <p:cNvSpPr>
            <a:spLocks noGrp="1"/>
          </p:cNvSpPr>
          <p:nvPr>
            <p:ph type="title"/>
          </p:nvPr>
        </p:nvSpPr>
        <p:spPr bwMode="gray">
          <a:xfrm>
            <a:off x="916518" y="317500"/>
            <a:ext cx="10966449"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5124" name="Text Placeholder 2"/>
          <p:cNvSpPr>
            <a:spLocks noGrp="1"/>
          </p:cNvSpPr>
          <p:nvPr>
            <p:ph type="body" idx="1"/>
          </p:nvPr>
        </p:nvSpPr>
        <p:spPr bwMode="gray">
          <a:xfrm>
            <a:off x="916518" y="2055814"/>
            <a:ext cx="10966449"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11673418" y="6507263"/>
            <a:ext cx="157094" cy="153888"/>
          </a:xfrm>
          <a:prstGeom prst="rect">
            <a:avLst/>
          </a:prstGeom>
          <a:noFill/>
        </p:spPr>
        <p:txBody>
          <a:bodyPr vert="horz" wrap="none" lIns="0" tIns="0" rIns="0" bIns="0" numCol="1" anchor="b" anchorCtr="0" compatLnSpc="1">
            <a:prstTxWarp prst="textNoShape">
              <a:avLst/>
            </a:prstTxWarp>
            <a:spAutoFit/>
          </a:bodyPr>
          <a:lstStyle>
            <a:lvl1pPr>
              <a:defRPr sz="1000">
                <a:solidFill>
                  <a:srgbClr val="BFBFBF"/>
                </a:solidFill>
              </a:defRPr>
            </a:lvl1pPr>
          </a:lstStyle>
          <a:p>
            <a:pPr fontAlgn="base">
              <a:spcBef>
                <a:spcPct val="0"/>
              </a:spcBef>
              <a:spcAft>
                <a:spcPct val="0"/>
              </a:spcAft>
            </a:pPr>
            <a:fld id="{820A2372-F5AC-43D3-AF5B-08CF9E583A9E}" type="slidenum">
              <a:rPr lang="en-US" altLang="en-US">
                <a:ea typeface="ＭＳ Ｐゴシック" panose="020B0600070205080204" pitchFamily="34" charset="-128"/>
              </a:rPr>
              <a:pPr fontAlgn="base">
                <a:spcBef>
                  <a:spcPct val="0"/>
                </a:spcBef>
                <a:spcAft>
                  <a:spcPct val="0"/>
                </a:spcAft>
              </a:pPr>
              <a:t>‹#›</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407515416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8" r:id="rId8"/>
    <p:sldLayoutId id="2147483779" r:id="rId9"/>
    <p:sldLayoutId id="2147483783" r:id="rId10"/>
    <p:sldLayoutId id="2147483784" r:id="rId11"/>
    <p:sldLayoutId id="2147483785" r:id="rId12"/>
  </p:sldLayoutIdLst>
  <p:hf hdr="0" ftr="0" dt="0"/>
  <p:txStyles>
    <p:titleStyle>
      <a:lvl1pPr algn="l" rtl="0" eaLnBrk="0" fontAlgn="base" hangingPunct="0">
        <a:spcBef>
          <a:spcPct val="0"/>
        </a:spcBef>
        <a:spcAft>
          <a:spcPct val="0"/>
        </a:spcAft>
        <a:defRPr lang="en-US" sz="4800" kern="1200" dirty="0">
          <a:solidFill>
            <a:srgbClr val="A6A6A6"/>
          </a:solidFill>
          <a:latin typeface="+mj-lt"/>
          <a:ea typeface="ＭＳ Ｐゴシック" charset="0"/>
          <a:cs typeface="Arial Narrow" pitchFamily="34" charset="0"/>
        </a:defRPr>
      </a:lvl1pPr>
      <a:lvl2pPr algn="l" rtl="0" eaLnBrk="0" fontAlgn="base" hangingPunct="0">
        <a:spcBef>
          <a:spcPct val="0"/>
        </a:spcBef>
        <a:spcAft>
          <a:spcPct val="0"/>
        </a:spcAft>
        <a:defRPr sz="4800">
          <a:solidFill>
            <a:srgbClr val="A6A6A6"/>
          </a:solidFill>
          <a:latin typeface="Arial Narrow" pitchFamily="34" charset="0"/>
          <a:ea typeface="ＭＳ Ｐゴシック" charset="0"/>
          <a:cs typeface="Arial Narrow" pitchFamily="34" charset="0"/>
        </a:defRPr>
      </a:lvl2pPr>
      <a:lvl3pPr algn="l" rtl="0" eaLnBrk="0" fontAlgn="base" hangingPunct="0">
        <a:spcBef>
          <a:spcPct val="0"/>
        </a:spcBef>
        <a:spcAft>
          <a:spcPct val="0"/>
        </a:spcAft>
        <a:defRPr sz="4800">
          <a:solidFill>
            <a:srgbClr val="A6A6A6"/>
          </a:solidFill>
          <a:latin typeface="Arial Narrow" pitchFamily="34" charset="0"/>
          <a:ea typeface="ＭＳ Ｐゴシック" charset="0"/>
          <a:cs typeface="Arial Narrow" pitchFamily="34" charset="0"/>
        </a:defRPr>
      </a:lvl3pPr>
      <a:lvl4pPr algn="l" rtl="0" eaLnBrk="0" fontAlgn="base" hangingPunct="0">
        <a:spcBef>
          <a:spcPct val="0"/>
        </a:spcBef>
        <a:spcAft>
          <a:spcPct val="0"/>
        </a:spcAft>
        <a:defRPr sz="4800">
          <a:solidFill>
            <a:srgbClr val="A6A6A6"/>
          </a:solidFill>
          <a:latin typeface="Arial Narrow" pitchFamily="34" charset="0"/>
          <a:ea typeface="ＭＳ Ｐゴシック" charset="0"/>
          <a:cs typeface="Arial Narrow" pitchFamily="34" charset="0"/>
        </a:defRPr>
      </a:lvl4pPr>
      <a:lvl5pPr algn="l" rtl="0" eaLnBrk="0" fontAlgn="base" hangingPunct="0">
        <a:spcBef>
          <a:spcPct val="0"/>
        </a:spcBef>
        <a:spcAft>
          <a:spcPct val="0"/>
        </a:spcAft>
        <a:defRPr sz="4800">
          <a:solidFill>
            <a:srgbClr val="A6A6A6"/>
          </a:solidFill>
          <a:latin typeface="Arial Narrow" pitchFamily="34" charset="0"/>
          <a:ea typeface="ＭＳ Ｐゴシック" charset="0"/>
          <a:cs typeface="Arial Narrow" pitchFamily="34" charset="0"/>
        </a:defRPr>
      </a:lvl5pPr>
      <a:lvl6pPr marL="457200" algn="l" rtl="0" eaLnBrk="1" fontAlgn="base" hangingPunct="1">
        <a:spcBef>
          <a:spcPct val="0"/>
        </a:spcBef>
        <a:spcAft>
          <a:spcPct val="0"/>
        </a:spcAft>
        <a:defRPr sz="4000" b="1">
          <a:solidFill>
            <a:schemeClr val="bg1"/>
          </a:solidFill>
          <a:latin typeface="FranklinGothic" pitchFamily="-48" charset="0"/>
        </a:defRPr>
      </a:lvl6pPr>
      <a:lvl7pPr marL="914400" algn="l" rtl="0" eaLnBrk="1" fontAlgn="base" hangingPunct="1">
        <a:spcBef>
          <a:spcPct val="0"/>
        </a:spcBef>
        <a:spcAft>
          <a:spcPct val="0"/>
        </a:spcAft>
        <a:defRPr sz="4000" b="1">
          <a:solidFill>
            <a:schemeClr val="bg1"/>
          </a:solidFill>
          <a:latin typeface="FranklinGothic" pitchFamily="-48" charset="0"/>
        </a:defRPr>
      </a:lvl7pPr>
      <a:lvl8pPr marL="1371600" algn="l" rtl="0" eaLnBrk="1" fontAlgn="base" hangingPunct="1">
        <a:spcBef>
          <a:spcPct val="0"/>
        </a:spcBef>
        <a:spcAft>
          <a:spcPct val="0"/>
        </a:spcAft>
        <a:defRPr sz="4000" b="1">
          <a:solidFill>
            <a:schemeClr val="bg1"/>
          </a:solidFill>
          <a:latin typeface="FranklinGothic" pitchFamily="-48" charset="0"/>
        </a:defRPr>
      </a:lvl8pPr>
      <a:lvl9pPr marL="1828800" algn="l" rtl="0" eaLnBrk="1" fontAlgn="base" hangingPunct="1">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ct val="0"/>
        </a:spcAft>
        <a:buClr>
          <a:srgbClr val="A6A6A6"/>
        </a:buClr>
        <a:buFont typeface="Wingdings" panose="05000000000000000000" pitchFamily="2" charset="2"/>
        <a:buChar char="§"/>
        <a:defRPr sz="2400" kern="1200">
          <a:solidFill>
            <a:srgbClr val="3B5978"/>
          </a:solidFill>
          <a:latin typeface="+mn-lt"/>
          <a:ea typeface="Arial" pitchFamily="34" charset="0"/>
          <a:cs typeface="Arial" pitchFamily="34" charset="0"/>
        </a:defRPr>
      </a:lvl1pPr>
      <a:lvl2pPr marL="463550" indent="-233363" algn="l" rtl="0" eaLnBrk="0" fontAlgn="base" hangingPunct="0">
        <a:spcBef>
          <a:spcPts val="600"/>
        </a:spcBef>
        <a:spcAft>
          <a:spcPct val="0"/>
        </a:spcAft>
        <a:buClr>
          <a:srgbClr val="A6A6A6"/>
        </a:buClr>
        <a:buFont typeface="Arial" panose="020B0604020202020204" pitchFamily="34" charset="0"/>
        <a:buChar char="•"/>
        <a:defRPr kern="1200">
          <a:solidFill>
            <a:srgbClr val="3B5978"/>
          </a:solidFill>
          <a:latin typeface="+mn-lt"/>
          <a:ea typeface="Arial" pitchFamily="34" charset="0"/>
          <a:cs typeface="Arial" pitchFamily="34" charset="0"/>
        </a:defRPr>
      </a:lvl2pPr>
      <a:lvl3pPr marL="687388" indent="-228600" algn="l" rtl="0" eaLnBrk="0" fontAlgn="base" hangingPunct="0">
        <a:spcBef>
          <a:spcPts val="600"/>
        </a:spcBef>
        <a:spcAft>
          <a:spcPct val="0"/>
        </a:spcAft>
        <a:buClr>
          <a:srgbClr val="A6A6A6"/>
        </a:buClr>
        <a:buFont typeface="Franklin Gothic Book" panose="020B0503020102020204" pitchFamily="34" charset="0"/>
        <a:buChar char="–"/>
        <a:defRPr sz="1400" kern="1200">
          <a:solidFill>
            <a:srgbClr val="3B5978"/>
          </a:solidFill>
          <a:latin typeface="+mn-lt"/>
          <a:ea typeface="Arial" pitchFamily="34" charset="0"/>
          <a:cs typeface="Arial" pitchFamily="34" charset="0"/>
        </a:defRPr>
      </a:lvl3pPr>
      <a:lvl4pPr marL="1600200" indent="-228600" algn="l" rtl="0" eaLnBrk="0" fontAlgn="base" hangingPunct="0">
        <a:spcBef>
          <a:spcPts val="600"/>
        </a:spcBef>
        <a:spcAft>
          <a:spcPct val="0"/>
        </a:spcAft>
        <a:buClr>
          <a:srgbClr val="A6A6A6"/>
        </a:buClr>
        <a:buSzPct val="75000"/>
        <a:buFont typeface="Courier New" panose="02070309020205020404" pitchFamily="49" charset="0"/>
        <a:buChar char="o"/>
        <a:defRPr sz="1400" kern="1200">
          <a:solidFill>
            <a:srgbClr val="3B5978"/>
          </a:solidFill>
          <a:latin typeface="+mn-lt"/>
          <a:ea typeface="Arial" pitchFamily="34" charset="0"/>
          <a:cs typeface="Arial" pitchFamily="34" charset="0"/>
        </a:defRPr>
      </a:lvl4pPr>
      <a:lvl5pPr marL="2057400" indent="-228600" algn="l" rtl="0" eaLnBrk="0" fontAlgn="base" hangingPunct="0">
        <a:spcBef>
          <a:spcPts val="600"/>
        </a:spcBef>
        <a:spcAft>
          <a:spcPct val="0"/>
        </a:spcAft>
        <a:buClr>
          <a:srgbClr val="A6A6A6"/>
        </a:buClr>
        <a:buFont typeface="Arial" panose="020B0604020202020204" pitchFamily="34" charset="0"/>
        <a:buChar char="»"/>
        <a:defRPr sz="1400" kern="1200">
          <a:solidFill>
            <a:srgbClr val="3B5978"/>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EE43E2B-DF1E-5442-BEAD-D0E12C0E9DCB}" type="datetimeFigureOut">
              <a:rPr lang="en-US" smtClean="0">
                <a:solidFill>
                  <a:prstClr val="black">
                    <a:tint val="75000"/>
                  </a:prstClr>
                </a:solidFill>
              </a:rPr>
              <a:pPr defTabSz="457200"/>
              <a:t>10/31/19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40AE369-5737-6F42-AE47-482451F1B49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47003687"/>
      </p:ext>
    </p:extLst>
  </p:cSld>
  <p:clrMap bg1="lt1" tx1="dk1" bg2="lt2" tx2="dk2" accent1="accent1" accent2="accent2" accent3="accent3" accent4="accent4" accent5="accent5" accent6="accent6" hlink="hlink" folHlink="folHlink"/>
  <p:sldLayoutIdLst>
    <p:sldLayoutId id="2147485029" r:id="rId1"/>
    <p:sldLayoutId id="2147485030" r:id="rId2"/>
    <p:sldLayoutId id="2147485031" r:id="rId3"/>
    <p:sldLayoutId id="2147485032" r:id="rId4"/>
    <p:sldLayoutId id="2147485033" r:id="rId5"/>
    <p:sldLayoutId id="2147485034" r:id="rId6"/>
    <p:sldLayoutId id="2147485035" r:id="rId7"/>
    <p:sldLayoutId id="2147485036" r:id="rId8"/>
    <p:sldLayoutId id="2147485037" r:id="rId9"/>
    <p:sldLayoutId id="2147485038" r:id="rId10"/>
    <p:sldLayoutId id="2147485039" r:id="rId11"/>
    <p:sldLayoutId id="2147485040" r:id="rId12"/>
    <p:sldLayoutId id="2147485044" r:id="rId13"/>
    <p:sldLayoutId id="2147485045" r:id="rId14"/>
    <p:sldLayoutId id="2147485046"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524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524001"/>
            <a:ext cx="10972800" cy="46021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defRPr/>
            </a:pPr>
            <a:fld id="{D39A41B2-C286-4C72-B30D-65E79A231FB0}" type="datetime1">
              <a:rPr lang="en-US" smtClean="0">
                <a:solidFill>
                  <a:srgbClr val="FFFFFF"/>
                </a:solidFill>
              </a:rPr>
              <a:pPr fontAlgn="base">
                <a:spcBef>
                  <a:spcPct val="0"/>
                </a:spcBef>
                <a:spcAft>
                  <a:spcPct val="0"/>
                </a:spcAft>
                <a:defRPr/>
              </a:pPr>
              <a:t>10/31/19</a:t>
            </a:fld>
            <a:endParaRPr lang="en-US">
              <a:solidFill>
                <a:srgbClr val="FFFFFF"/>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defRPr/>
            </a:pPr>
            <a:fld id="{4A5874B3-F768-4063-B3DE-BB1507B65753}" type="slidenum">
              <a:rPr lang="en-US" smtClean="0">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4149021616"/>
      </p:ext>
    </p:extLst>
  </p:cSld>
  <p:clrMap bg1="dk2" tx1="lt1" bg2="dk1" tx2="lt2" accent1="accent1" accent2="accent2" accent3="accent3" accent4="accent4" accent5="accent5" accent6="accent6" hlink="hlink" folHlink="folHlink"/>
  <p:sldLayoutIdLst>
    <p:sldLayoutId id="2147485060" r:id="rId1"/>
    <p:sldLayoutId id="2147485061" r:id="rId2"/>
    <p:sldLayoutId id="2147485062" r:id="rId3"/>
    <p:sldLayoutId id="2147485063" r:id="rId4"/>
    <p:sldLayoutId id="2147485064" r:id="rId5"/>
    <p:sldLayoutId id="2147485065" r:id="rId6"/>
    <p:sldLayoutId id="2147485066" r:id="rId7"/>
    <p:sldLayoutId id="2147485067" r:id="rId8"/>
    <p:sldLayoutId id="2147485068" r:id="rId9"/>
    <p:sldLayoutId id="2147485069" r:id="rId10"/>
    <p:sldLayoutId id="2147485070" r:id="rId11"/>
  </p:sldLayoutIdLst>
  <p:hf hdr="0" ftr="0" dt="0"/>
  <p:txStyles>
    <p:titleStyle>
      <a:lvl1pPr algn="l" rtl="0" eaLnBrk="1" fontAlgn="base" hangingPunct="1">
        <a:spcBef>
          <a:spcPct val="0"/>
        </a:spcBef>
        <a:spcAft>
          <a:spcPct val="0"/>
        </a:spcAft>
        <a:defRPr sz="4400" b="1">
          <a:solidFill>
            <a:srgbClr val="000000"/>
          </a:solidFill>
          <a:latin typeface="+mj-lt"/>
          <a:ea typeface="+mj-ea"/>
          <a:cs typeface="+mj-cs"/>
        </a:defRPr>
      </a:lvl1pPr>
      <a:lvl2pPr algn="l" rtl="0" eaLnBrk="1" fontAlgn="base" hangingPunct="1">
        <a:spcBef>
          <a:spcPct val="0"/>
        </a:spcBef>
        <a:spcAft>
          <a:spcPct val="0"/>
        </a:spcAft>
        <a:defRPr sz="4400" b="1">
          <a:solidFill>
            <a:srgbClr val="000000"/>
          </a:solidFill>
          <a:latin typeface="Arial" charset="0"/>
        </a:defRPr>
      </a:lvl2pPr>
      <a:lvl3pPr algn="l" rtl="0" eaLnBrk="1" fontAlgn="base" hangingPunct="1">
        <a:spcBef>
          <a:spcPct val="0"/>
        </a:spcBef>
        <a:spcAft>
          <a:spcPct val="0"/>
        </a:spcAft>
        <a:defRPr sz="4400" b="1">
          <a:solidFill>
            <a:srgbClr val="000000"/>
          </a:solidFill>
          <a:latin typeface="Arial" charset="0"/>
        </a:defRPr>
      </a:lvl3pPr>
      <a:lvl4pPr algn="l" rtl="0" eaLnBrk="1" fontAlgn="base" hangingPunct="1">
        <a:spcBef>
          <a:spcPct val="0"/>
        </a:spcBef>
        <a:spcAft>
          <a:spcPct val="0"/>
        </a:spcAft>
        <a:defRPr sz="4400" b="1">
          <a:solidFill>
            <a:srgbClr val="000000"/>
          </a:solidFill>
          <a:latin typeface="Arial" charset="0"/>
        </a:defRPr>
      </a:lvl4pPr>
      <a:lvl5pPr algn="l" rtl="0" eaLnBrk="1" fontAlgn="base" hangingPunct="1">
        <a:spcBef>
          <a:spcPct val="0"/>
        </a:spcBef>
        <a:spcAft>
          <a:spcPct val="0"/>
        </a:spcAft>
        <a:defRPr sz="4400" b="1">
          <a:solidFill>
            <a:srgbClr val="000000"/>
          </a:solidFill>
          <a:latin typeface="Arial" charset="0"/>
        </a:defRPr>
      </a:lvl5pPr>
      <a:lvl6pPr marL="457200" algn="l" rtl="0" eaLnBrk="1" fontAlgn="base" hangingPunct="1">
        <a:spcBef>
          <a:spcPct val="0"/>
        </a:spcBef>
        <a:spcAft>
          <a:spcPct val="0"/>
        </a:spcAft>
        <a:defRPr sz="4400" b="1">
          <a:solidFill>
            <a:srgbClr val="000000"/>
          </a:solidFill>
          <a:latin typeface="Arial" charset="0"/>
        </a:defRPr>
      </a:lvl6pPr>
      <a:lvl7pPr marL="914400" algn="l" rtl="0" eaLnBrk="1" fontAlgn="base" hangingPunct="1">
        <a:spcBef>
          <a:spcPct val="0"/>
        </a:spcBef>
        <a:spcAft>
          <a:spcPct val="0"/>
        </a:spcAft>
        <a:defRPr sz="4400" b="1">
          <a:solidFill>
            <a:srgbClr val="000000"/>
          </a:solidFill>
          <a:latin typeface="Arial" charset="0"/>
        </a:defRPr>
      </a:lvl7pPr>
      <a:lvl8pPr marL="1371600" algn="l" rtl="0" eaLnBrk="1" fontAlgn="base" hangingPunct="1">
        <a:spcBef>
          <a:spcPct val="0"/>
        </a:spcBef>
        <a:spcAft>
          <a:spcPct val="0"/>
        </a:spcAft>
        <a:defRPr sz="4400" b="1">
          <a:solidFill>
            <a:srgbClr val="000000"/>
          </a:solidFill>
          <a:latin typeface="Arial" charset="0"/>
        </a:defRPr>
      </a:lvl8pPr>
      <a:lvl9pPr marL="1828800" algn="l" rtl="0" eaLnBrk="1" fontAlgn="base" hangingPunct="1">
        <a:spcBef>
          <a:spcPct val="0"/>
        </a:spcBef>
        <a:spcAft>
          <a:spcPct val="0"/>
        </a:spcAft>
        <a:defRPr sz="4400" b="1">
          <a:solidFill>
            <a:srgbClr val="000000"/>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52400"/>
            <a:ext cx="10058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447800"/>
            <a:ext cx="10972800" cy="4678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defRPr/>
            </a:pPr>
            <a:fld id="{99C20542-F84E-421A-A9C8-C752F5157D1A}" type="datetime1">
              <a:rPr lang="en-US" smtClean="0">
                <a:solidFill>
                  <a:srgbClr val="000000"/>
                </a:solidFill>
              </a:rPr>
              <a:pPr fontAlgn="base">
                <a:spcBef>
                  <a:spcPct val="0"/>
                </a:spcBef>
                <a:spcAft>
                  <a:spcPct val="0"/>
                </a:spcAft>
                <a:defRPr/>
              </a:pPr>
              <a:t>10/31/19</a:t>
            </a:fld>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4A5874B3-F768-4063-B3DE-BB1507B65753}"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51399734"/>
      </p:ext>
    </p:extLst>
  </p:cSld>
  <p:clrMap bg1="lt1" tx1="dk1" bg2="lt2" tx2="dk2" accent1="accent1" accent2="accent2" accent3="accent3" accent4="accent4" accent5="accent5" accent6="accent6" hlink="hlink" folHlink="folHlink"/>
  <p:sldLayoutIdLst>
    <p:sldLayoutId id="2147485072" r:id="rId1"/>
    <p:sldLayoutId id="2147485073" r:id="rId2"/>
    <p:sldLayoutId id="2147485074" r:id="rId3"/>
    <p:sldLayoutId id="2147485075" r:id="rId4"/>
    <p:sldLayoutId id="2147485076" r:id="rId5"/>
    <p:sldLayoutId id="2147485077" r:id="rId6"/>
    <p:sldLayoutId id="2147485078" r:id="rId7"/>
    <p:sldLayoutId id="2147485079" r:id="rId8"/>
    <p:sldLayoutId id="2147485080" r:id="rId9"/>
    <p:sldLayoutId id="2147485081" r:id="rId10"/>
    <p:sldLayoutId id="2147485082" r:id="rId11"/>
  </p:sldLayoutIdLst>
  <p:hf hdr="0" ftr="0" dt="0"/>
  <p:txStyles>
    <p:titleStyle>
      <a:lvl1pPr algn="l" rtl="0" eaLnBrk="1" fontAlgn="base" hangingPunct="1">
        <a:spcBef>
          <a:spcPct val="0"/>
        </a:spcBef>
        <a:spcAft>
          <a:spcPct val="0"/>
        </a:spcAft>
        <a:defRPr sz="4400" b="1">
          <a:solidFill>
            <a:srgbClr val="FFFFFF"/>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4400" b="1">
          <a:solidFill>
            <a:srgbClr val="FFFFFF"/>
          </a:solidFill>
          <a:effectLst>
            <a:outerShdw blurRad="38100" dist="38100" dir="2700000" algn="tl">
              <a:srgbClr val="000000"/>
            </a:outerShdw>
          </a:effectLst>
          <a:latin typeface="Arial" charset="0"/>
        </a:defRPr>
      </a:lvl2pPr>
      <a:lvl3pPr algn="l" rtl="0" eaLnBrk="1" fontAlgn="base" hangingPunct="1">
        <a:spcBef>
          <a:spcPct val="0"/>
        </a:spcBef>
        <a:spcAft>
          <a:spcPct val="0"/>
        </a:spcAft>
        <a:defRPr sz="4400" b="1">
          <a:solidFill>
            <a:srgbClr val="FFFFFF"/>
          </a:solidFill>
          <a:effectLst>
            <a:outerShdw blurRad="38100" dist="38100" dir="2700000" algn="tl">
              <a:srgbClr val="000000"/>
            </a:outerShdw>
          </a:effectLst>
          <a:latin typeface="Arial" charset="0"/>
        </a:defRPr>
      </a:lvl3pPr>
      <a:lvl4pPr algn="l" rtl="0" eaLnBrk="1" fontAlgn="base" hangingPunct="1">
        <a:spcBef>
          <a:spcPct val="0"/>
        </a:spcBef>
        <a:spcAft>
          <a:spcPct val="0"/>
        </a:spcAft>
        <a:defRPr sz="4400" b="1">
          <a:solidFill>
            <a:srgbClr val="FFFFFF"/>
          </a:solidFill>
          <a:effectLst>
            <a:outerShdw blurRad="38100" dist="38100" dir="2700000" algn="tl">
              <a:srgbClr val="000000"/>
            </a:outerShdw>
          </a:effectLst>
          <a:latin typeface="Arial" charset="0"/>
        </a:defRPr>
      </a:lvl4pPr>
      <a:lvl5pPr algn="l" rtl="0" eaLnBrk="1" fontAlgn="base" hangingPunct="1">
        <a:spcBef>
          <a:spcPct val="0"/>
        </a:spcBef>
        <a:spcAft>
          <a:spcPct val="0"/>
        </a:spcAft>
        <a:defRPr sz="4400" b="1">
          <a:solidFill>
            <a:srgbClr val="FFFFFF"/>
          </a:solidFill>
          <a:effectLst>
            <a:outerShdw blurRad="38100" dist="38100" dir="2700000" algn="tl">
              <a:srgbClr val="000000"/>
            </a:outerShdw>
          </a:effectLst>
          <a:latin typeface="Arial" charset="0"/>
        </a:defRPr>
      </a:lvl5pPr>
      <a:lvl6pPr marL="457200" algn="l" rtl="0" eaLnBrk="1" fontAlgn="base" hangingPunct="1">
        <a:spcBef>
          <a:spcPct val="0"/>
        </a:spcBef>
        <a:spcAft>
          <a:spcPct val="0"/>
        </a:spcAft>
        <a:defRPr sz="4400" b="1">
          <a:solidFill>
            <a:srgbClr val="FFFFFF"/>
          </a:solidFill>
          <a:effectLst>
            <a:outerShdw blurRad="38100" dist="38100" dir="2700000" algn="tl">
              <a:srgbClr val="000000"/>
            </a:outerShdw>
          </a:effectLst>
          <a:latin typeface="Arial" charset="0"/>
        </a:defRPr>
      </a:lvl6pPr>
      <a:lvl7pPr marL="914400" algn="l" rtl="0" eaLnBrk="1" fontAlgn="base" hangingPunct="1">
        <a:spcBef>
          <a:spcPct val="0"/>
        </a:spcBef>
        <a:spcAft>
          <a:spcPct val="0"/>
        </a:spcAft>
        <a:defRPr sz="4400" b="1">
          <a:solidFill>
            <a:srgbClr val="FFFFFF"/>
          </a:solidFill>
          <a:effectLst>
            <a:outerShdw blurRad="38100" dist="38100" dir="2700000" algn="tl">
              <a:srgbClr val="000000"/>
            </a:outerShdw>
          </a:effectLst>
          <a:latin typeface="Arial" charset="0"/>
        </a:defRPr>
      </a:lvl7pPr>
      <a:lvl8pPr marL="1371600" algn="l" rtl="0" eaLnBrk="1" fontAlgn="base" hangingPunct="1">
        <a:spcBef>
          <a:spcPct val="0"/>
        </a:spcBef>
        <a:spcAft>
          <a:spcPct val="0"/>
        </a:spcAft>
        <a:defRPr sz="4400" b="1">
          <a:solidFill>
            <a:srgbClr val="FFFFFF"/>
          </a:solidFill>
          <a:effectLst>
            <a:outerShdw blurRad="38100" dist="38100" dir="2700000" algn="tl">
              <a:srgbClr val="000000"/>
            </a:outerShdw>
          </a:effectLst>
          <a:latin typeface="Arial" charset="0"/>
        </a:defRPr>
      </a:lvl8pPr>
      <a:lvl9pPr marL="1828800" algn="l" rtl="0" eaLnBrk="1" fontAlgn="base" hangingPunct="1">
        <a:spcBef>
          <a:spcPct val="0"/>
        </a:spcBef>
        <a:spcAft>
          <a:spcPct val="0"/>
        </a:spcAft>
        <a:defRPr sz="4400" b="1">
          <a:solidFill>
            <a:srgbClr val="FFFFFF"/>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28775"/>
            <a:ext cx="10972800"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31E98DF-FC1C-4A36-9EF3-D1DAA19EAC58}"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2657354899"/>
      </p:ext>
    </p:extLst>
  </p:cSld>
  <p:clrMap bg1="dk2" tx1="lt1" bg2="dk1" tx2="lt2" accent1="accent1" accent2="accent2" accent3="accent3" accent4="accent4" accent5="accent5" accent6="accent6" hlink="hlink" folHlink="folHlink"/>
  <p:sldLayoutIdLst>
    <p:sldLayoutId id="2147485084" r:id="rId1"/>
    <p:sldLayoutId id="2147485085" r:id="rId2"/>
    <p:sldLayoutId id="2147485086" r:id="rId3"/>
    <p:sldLayoutId id="2147485087" r:id="rId4"/>
    <p:sldLayoutId id="2147485088" r:id="rId5"/>
    <p:sldLayoutId id="2147485089" r:id="rId6"/>
    <p:sldLayoutId id="2147485090" r:id="rId7"/>
    <p:sldLayoutId id="2147485091" r:id="rId8"/>
    <p:sldLayoutId id="2147485092" r:id="rId9"/>
    <p:sldLayoutId id="2147485093" r:id="rId10"/>
    <p:sldLayoutId id="2147485094" r:id="rId11"/>
  </p:sldLayoutIdLst>
  <p:txStyles>
    <p:titleStyle>
      <a:lvl1pPr algn="l" rtl="0" eaLnBrk="1" fontAlgn="base" hangingPunct="1">
        <a:spcBef>
          <a:spcPct val="0"/>
        </a:spcBef>
        <a:spcAft>
          <a:spcPct val="0"/>
        </a:spcAft>
        <a:defRPr sz="4200" b="1">
          <a:solidFill>
            <a:schemeClr val="tx2"/>
          </a:solidFill>
          <a:latin typeface="+mj-lt"/>
          <a:ea typeface="+mj-ea"/>
          <a:cs typeface="+mj-cs"/>
        </a:defRPr>
      </a:lvl1pPr>
      <a:lvl2pPr algn="l" rtl="0" eaLnBrk="1" fontAlgn="base" hangingPunct="1">
        <a:spcBef>
          <a:spcPct val="0"/>
        </a:spcBef>
        <a:spcAft>
          <a:spcPct val="0"/>
        </a:spcAft>
        <a:defRPr sz="4200" b="1">
          <a:solidFill>
            <a:schemeClr val="tx2"/>
          </a:solidFill>
          <a:latin typeface="Arial" pitchFamily="34" charset="0"/>
        </a:defRPr>
      </a:lvl2pPr>
      <a:lvl3pPr algn="l" rtl="0" eaLnBrk="1" fontAlgn="base" hangingPunct="1">
        <a:spcBef>
          <a:spcPct val="0"/>
        </a:spcBef>
        <a:spcAft>
          <a:spcPct val="0"/>
        </a:spcAft>
        <a:defRPr sz="4200" b="1">
          <a:solidFill>
            <a:schemeClr val="tx2"/>
          </a:solidFill>
          <a:latin typeface="Arial" pitchFamily="34" charset="0"/>
        </a:defRPr>
      </a:lvl3pPr>
      <a:lvl4pPr algn="l" rtl="0" eaLnBrk="1" fontAlgn="base" hangingPunct="1">
        <a:spcBef>
          <a:spcPct val="0"/>
        </a:spcBef>
        <a:spcAft>
          <a:spcPct val="0"/>
        </a:spcAft>
        <a:defRPr sz="4200" b="1">
          <a:solidFill>
            <a:schemeClr val="tx2"/>
          </a:solidFill>
          <a:latin typeface="Arial" pitchFamily="34" charset="0"/>
        </a:defRPr>
      </a:lvl4pPr>
      <a:lvl5pPr algn="l" rtl="0" eaLnBrk="1" fontAlgn="base" hangingPunct="1">
        <a:spcBef>
          <a:spcPct val="0"/>
        </a:spcBef>
        <a:spcAft>
          <a:spcPct val="0"/>
        </a:spcAft>
        <a:defRPr sz="4200" b="1">
          <a:solidFill>
            <a:schemeClr val="tx2"/>
          </a:solidFill>
          <a:latin typeface="Arial" pitchFamily="34" charset="0"/>
        </a:defRPr>
      </a:lvl5pPr>
      <a:lvl6pPr marL="457200" algn="l" rtl="0" eaLnBrk="1" fontAlgn="base" hangingPunct="1">
        <a:spcBef>
          <a:spcPct val="0"/>
        </a:spcBef>
        <a:spcAft>
          <a:spcPct val="0"/>
        </a:spcAft>
        <a:defRPr sz="4200" b="1">
          <a:solidFill>
            <a:schemeClr val="tx2"/>
          </a:solidFill>
          <a:latin typeface="Arial" pitchFamily="34" charset="0"/>
        </a:defRPr>
      </a:lvl6pPr>
      <a:lvl7pPr marL="914400" algn="l" rtl="0" eaLnBrk="1" fontAlgn="base" hangingPunct="1">
        <a:spcBef>
          <a:spcPct val="0"/>
        </a:spcBef>
        <a:spcAft>
          <a:spcPct val="0"/>
        </a:spcAft>
        <a:defRPr sz="4200" b="1">
          <a:solidFill>
            <a:schemeClr val="tx2"/>
          </a:solidFill>
          <a:latin typeface="Arial" pitchFamily="34" charset="0"/>
        </a:defRPr>
      </a:lvl7pPr>
      <a:lvl8pPr marL="1371600" algn="l" rtl="0" eaLnBrk="1" fontAlgn="base" hangingPunct="1">
        <a:spcBef>
          <a:spcPct val="0"/>
        </a:spcBef>
        <a:spcAft>
          <a:spcPct val="0"/>
        </a:spcAft>
        <a:defRPr sz="4200" b="1">
          <a:solidFill>
            <a:schemeClr val="tx2"/>
          </a:solidFill>
          <a:latin typeface="Arial" pitchFamily="34" charset="0"/>
        </a:defRPr>
      </a:lvl8pPr>
      <a:lvl9pPr marL="1828800" algn="l" rtl="0" eaLnBrk="1" fontAlgn="base" hangingPunct="1">
        <a:spcBef>
          <a:spcPct val="0"/>
        </a:spcBef>
        <a:spcAft>
          <a:spcPct val="0"/>
        </a:spcAft>
        <a:defRPr sz="4200" b="1">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752601"/>
            <a:ext cx="10972800" cy="43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Rectangle 7"/>
          <p:cNvSpPr>
            <a:spLocks noGrp="1" noChangeArrowheads="1"/>
          </p:cNvSpPr>
          <p:nvPr>
            <p:ph type="dt" sz="half" idx="2"/>
          </p:nvPr>
        </p:nvSpPr>
        <p:spPr bwMode="auto">
          <a:xfrm>
            <a:off x="609600" y="63246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FFFFFF"/>
              </a:solidFill>
            </a:endParaRPr>
          </a:p>
        </p:txBody>
      </p:sp>
      <p:sp>
        <p:nvSpPr>
          <p:cNvPr id="1032" name="Rectangle 8"/>
          <p:cNvSpPr>
            <a:spLocks noGrp="1" noChangeArrowheads="1"/>
          </p:cNvSpPr>
          <p:nvPr>
            <p:ph type="ftr" sz="quarter" idx="3"/>
          </p:nvPr>
        </p:nvSpPr>
        <p:spPr bwMode="auto">
          <a:xfrm>
            <a:off x="4165600" y="632460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FFFFFF"/>
              </a:solidFill>
            </a:endParaRPr>
          </a:p>
        </p:txBody>
      </p:sp>
      <p:sp>
        <p:nvSpPr>
          <p:cNvPr id="1033" name="Rectangle 9"/>
          <p:cNvSpPr>
            <a:spLocks noGrp="1" noChangeArrowheads="1"/>
          </p:cNvSpPr>
          <p:nvPr>
            <p:ph type="sldNum" sz="quarter" idx="4"/>
          </p:nvPr>
        </p:nvSpPr>
        <p:spPr bwMode="auto">
          <a:xfrm>
            <a:off x="8737600" y="63246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F39FBB6-847C-431E-AF4C-322DE676DA89}"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1695183960"/>
      </p:ext>
    </p:extLst>
  </p:cSld>
  <p:clrMap bg1="dk2" tx1="lt1" bg2="dk1" tx2="lt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Lst>
  <p:txStyles>
    <p:titleStyle>
      <a:lvl1pPr algn="ctr" rtl="0" eaLnBrk="1" fontAlgn="base" hangingPunct="1">
        <a:spcBef>
          <a:spcPct val="0"/>
        </a:spcBef>
        <a:spcAft>
          <a:spcPct val="0"/>
        </a:spcAft>
        <a:defRPr sz="4000" b="1" kern="1200">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Arial" panose="020B0604020202020204" pitchFamily="34" charset="0"/>
        </a:defRPr>
      </a:lvl2pPr>
      <a:lvl3pPr algn="ctr" rtl="0" eaLnBrk="1" fontAlgn="base" hangingPunct="1">
        <a:spcBef>
          <a:spcPct val="0"/>
        </a:spcBef>
        <a:spcAft>
          <a:spcPct val="0"/>
        </a:spcAft>
        <a:defRPr sz="4000" b="1">
          <a:solidFill>
            <a:schemeClr val="tx2"/>
          </a:solidFill>
          <a:latin typeface="Arial" panose="020B0604020202020204" pitchFamily="34" charset="0"/>
        </a:defRPr>
      </a:lvl3pPr>
      <a:lvl4pPr algn="ctr" rtl="0" eaLnBrk="1" fontAlgn="base" hangingPunct="1">
        <a:spcBef>
          <a:spcPct val="0"/>
        </a:spcBef>
        <a:spcAft>
          <a:spcPct val="0"/>
        </a:spcAft>
        <a:defRPr sz="4000" b="1">
          <a:solidFill>
            <a:schemeClr val="tx2"/>
          </a:solidFill>
          <a:latin typeface="Arial" panose="020B0604020202020204" pitchFamily="34" charset="0"/>
        </a:defRPr>
      </a:lvl4pPr>
      <a:lvl5pPr algn="ctr" rtl="0" eaLnBrk="1" fontAlgn="base" hangingPunct="1">
        <a:spcBef>
          <a:spcPct val="0"/>
        </a:spcBef>
        <a:spcAft>
          <a:spcPct val="0"/>
        </a:spcAft>
        <a:defRPr sz="4000" b="1">
          <a:solidFill>
            <a:schemeClr val="tx2"/>
          </a:solidFill>
          <a:latin typeface="Arial" panose="020B0604020202020204" pitchFamily="34" charset="0"/>
        </a:defRPr>
      </a:lvl5pPr>
      <a:lvl6pPr marL="457200" algn="ctr" rtl="0" eaLnBrk="1" fontAlgn="base" hangingPunct="1">
        <a:spcBef>
          <a:spcPct val="0"/>
        </a:spcBef>
        <a:spcAft>
          <a:spcPct val="0"/>
        </a:spcAft>
        <a:defRPr sz="4000" b="1">
          <a:solidFill>
            <a:schemeClr val="tx2"/>
          </a:solidFill>
          <a:latin typeface="Arial" panose="020B0604020202020204" pitchFamily="34" charset="0"/>
        </a:defRPr>
      </a:lvl6pPr>
      <a:lvl7pPr marL="914400" algn="ctr" rtl="0" eaLnBrk="1" fontAlgn="base" hangingPunct="1">
        <a:spcBef>
          <a:spcPct val="0"/>
        </a:spcBef>
        <a:spcAft>
          <a:spcPct val="0"/>
        </a:spcAft>
        <a:defRPr sz="4000" b="1">
          <a:solidFill>
            <a:schemeClr val="tx2"/>
          </a:solidFill>
          <a:latin typeface="Arial" panose="020B0604020202020204" pitchFamily="34" charset="0"/>
        </a:defRPr>
      </a:lvl7pPr>
      <a:lvl8pPr marL="1371600" algn="ctr" rtl="0" eaLnBrk="1" fontAlgn="base" hangingPunct="1">
        <a:spcBef>
          <a:spcPct val="0"/>
        </a:spcBef>
        <a:spcAft>
          <a:spcPct val="0"/>
        </a:spcAft>
        <a:defRPr sz="4000" b="1">
          <a:solidFill>
            <a:schemeClr val="tx2"/>
          </a:solidFill>
          <a:latin typeface="Arial" panose="020B0604020202020204" pitchFamily="34" charset="0"/>
        </a:defRPr>
      </a:lvl8pPr>
      <a:lvl9pPr marL="1828800" algn="ctr" rtl="0" eaLnBrk="1" fontAlgn="base" hangingPunct="1">
        <a:spcBef>
          <a:spcPct val="0"/>
        </a:spcBef>
        <a:spcAft>
          <a:spcPct val="0"/>
        </a:spcAft>
        <a:defRPr sz="4000" b="1">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22238"/>
            <a:ext cx="10972800" cy="11430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CB48C9B-A7E7-4C64-9BEE-C7B2E64548C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582657898"/>
      </p:ext>
    </p:extLst>
  </p:cSld>
  <p:clrMap bg1="lt1" tx1="dk1" bg2="lt2" tx2="dk2" accent1="accent1" accent2="accent2" accent3="accent3" accent4="accent4" accent5="accent5" accent6="accent6" hlink="hlink" folHlink="folHlink"/>
  <p:sldLayoutIdLst>
    <p:sldLayoutId id="2147485132" r:id="rId1"/>
    <p:sldLayoutId id="2147485133" r:id="rId2"/>
    <p:sldLayoutId id="2147485134" r:id="rId3"/>
    <p:sldLayoutId id="2147485135" r:id="rId4"/>
    <p:sldLayoutId id="2147485136" r:id="rId5"/>
    <p:sldLayoutId id="2147485137" r:id="rId6"/>
    <p:sldLayoutId id="2147485138" r:id="rId7"/>
    <p:sldLayoutId id="2147485139" r:id="rId8"/>
    <p:sldLayoutId id="2147485140" r:id="rId9"/>
    <p:sldLayoutId id="2147485141" r:id="rId10"/>
    <p:sldLayoutId id="2147485142" r:id="rId11"/>
  </p:sldLayoutIdLst>
  <p:txStyles>
    <p:titleStyle>
      <a:lvl1pPr algn="ctr" rtl="0" eaLnBrk="1" fontAlgn="base" hangingPunct="1">
        <a:spcBef>
          <a:spcPct val="0"/>
        </a:spcBef>
        <a:spcAft>
          <a:spcPct val="0"/>
        </a:spcAft>
        <a:defRPr sz="4400">
          <a:solidFill>
            <a:srgbClr val="000000"/>
          </a:solidFill>
          <a:latin typeface="+mj-lt"/>
          <a:ea typeface="+mj-ea"/>
          <a:cs typeface="+mj-cs"/>
        </a:defRPr>
      </a:lvl1pPr>
      <a:lvl2pPr algn="ctr" rtl="0" eaLnBrk="1" fontAlgn="base" hangingPunct="1">
        <a:spcBef>
          <a:spcPct val="0"/>
        </a:spcBef>
        <a:spcAft>
          <a:spcPct val="0"/>
        </a:spcAft>
        <a:defRPr sz="4400">
          <a:solidFill>
            <a:srgbClr val="000000"/>
          </a:solidFill>
          <a:latin typeface="Arial" charset="0"/>
          <a:cs typeface="Arial" charset="0"/>
        </a:defRPr>
      </a:lvl2pPr>
      <a:lvl3pPr algn="ctr" rtl="0" eaLnBrk="1" fontAlgn="base" hangingPunct="1">
        <a:spcBef>
          <a:spcPct val="0"/>
        </a:spcBef>
        <a:spcAft>
          <a:spcPct val="0"/>
        </a:spcAft>
        <a:defRPr sz="4400">
          <a:solidFill>
            <a:srgbClr val="000000"/>
          </a:solidFill>
          <a:latin typeface="Arial" charset="0"/>
          <a:cs typeface="Arial" charset="0"/>
        </a:defRPr>
      </a:lvl3pPr>
      <a:lvl4pPr algn="ctr" rtl="0" eaLnBrk="1" fontAlgn="base" hangingPunct="1">
        <a:spcBef>
          <a:spcPct val="0"/>
        </a:spcBef>
        <a:spcAft>
          <a:spcPct val="0"/>
        </a:spcAft>
        <a:defRPr sz="4400">
          <a:solidFill>
            <a:srgbClr val="000000"/>
          </a:solidFill>
          <a:latin typeface="Arial" charset="0"/>
          <a:cs typeface="Arial" charset="0"/>
        </a:defRPr>
      </a:lvl4pPr>
      <a:lvl5pPr algn="ctr" rtl="0" eaLnBrk="1" fontAlgn="base" hangingPunct="1">
        <a:spcBef>
          <a:spcPct val="0"/>
        </a:spcBef>
        <a:spcAft>
          <a:spcPct val="0"/>
        </a:spcAft>
        <a:defRPr sz="4400">
          <a:solidFill>
            <a:srgbClr val="000000"/>
          </a:solidFill>
          <a:latin typeface="Arial" charset="0"/>
          <a:cs typeface="Arial" charset="0"/>
        </a:defRPr>
      </a:lvl5pPr>
      <a:lvl6pPr marL="457200" algn="ctr" rtl="0" eaLnBrk="1" fontAlgn="base" hangingPunct="1">
        <a:spcBef>
          <a:spcPct val="0"/>
        </a:spcBef>
        <a:spcAft>
          <a:spcPct val="0"/>
        </a:spcAft>
        <a:defRPr sz="4400">
          <a:solidFill>
            <a:srgbClr val="000000"/>
          </a:solidFill>
          <a:latin typeface="Arial" charset="0"/>
          <a:cs typeface="Arial" charset="0"/>
        </a:defRPr>
      </a:lvl6pPr>
      <a:lvl7pPr marL="914400" algn="ctr" rtl="0" eaLnBrk="1" fontAlgn="base" hangingPunct="1">
        <a:spcBef>
          <a:spcPct val="0"/>
        </a:spcBef>
        <a:spcAft>
          <a:spcPct val="0"/>
        </a:spcAft>
        <a:defRPr sz="4400">
          <a:solidFill>
            <a:srgbClr val="000000"/>
          </a:solidFill>
          <a:latin typeface="Arial" charset="0"/>
          <a:cs typeface="Arial" charset="0"/>
        </a:defRPr>
      </a:lvl7pPr>
      <a:lvl8pPr marL="1371600" algn="ctr" rtl="0" eaLnBrk="1" fontAlgn="base" hangingPunct="1">
        <a:spcBef>
          <a:spcPct val="0"/>
        </a:spcBef>
        <a:spcAft>
          <a:spcPct val="0"/>
        </a:spcAft>
        <a:defRPr sz="4400">
          <a:solidFill>
            <a:srgbClr val="000000"/>
          </a:solidFill>
          <a:latin typeface="Arial" charset="0"/>
          <a:cs typeface="Arial" charset="0"/>
        </a:defRPr>
      </a:lvl8pPr>
      <a:lvl9pPr marL="1828800" algn="ctr" rtl="0" eaLnBrk="1" fontAlgn="base" hangingPunct="1">
        <a:spcBef>
          <a:spcPct val="0"/>
        </a:spcBef>
        <a:spcAft>
          <a:spcPct val="0"/>
        </a:spcAft>
        <a:defRPr sz="4400">
          <a:solidFill>
            <a:srgbClr val="000000"/>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6831AC-D821-4D45-86AE-9DF70C7459F9}"/>
              </a:ext>
            </a:extLst>
          </p:cNvPr>
          <p:cNvSpPr>
            <a:spLocks noGrp="1"/>
          </p:cNvSpPr>
          <p:nvPr>
            <p:ph type="title"/>
          </p:nvPr>
        </p:nvSpPr>
        <p:spPr>
          <a:xfrm>
            <a:off x="609600" y="76200"/>
            <a:ext cx="9347200" cy="1143000"/>
          </a:xfrm>
          <a:prstGeom prst="rect">
            <a:avLst/>
          </a:prstGeom>
        </p:spPr>
        <p:txBody>
          <a:bodyPr vert="horz" wrap="square"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79F8B2-EC91-421F-9512-17A08B2B9178}"/>
              </a:ext>
            </a:extLst>
          </p:cNvPr>
          <p:cNvSpPr>
            <a:spLocks noGrp="1"/>
          </p:cNvSpPr>
          <p:nvPr>
            <p:ph type="body" idx="1"/>
          </p:nvPr>
        </p:nvSpPr>
        <p:spPr>
          <a:xfrm>
            <a:off x="609600" y="1825625"/>
            <a:ext cx="9347200" cy="4351338"/>
          </a:xfrm>
          <a:prstGeom prst="rect">
            <a:avLst/>
          </a:prstGeom>
        </p:spPr>
        <p:txBody>
          <a:bodyPr vert="horz" wrap="square"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A93589-AF80-4982-BC15-2AD0A18D71E8}"/>
              </a:ext>
            </a:extLst>
          </p:cNvPr>
          <p:cNvSpPr>
            <a:spLocks noGrp="1"/>
          </p:cNvSpPr>
          <p:nvPr>
            <p:ph type="dt" sz="half" idx="2"/>
          </p:nvPr>
        </p:nvSpPr>
        <p:spPr>
          <a:xfrm>
            <a:off x="838200" y="6438240"/>
            <a:ext cx="2743200" cy="365125"/>
          </a:xfrm>
          <a:prstGeom prst="rect">
            <a:avLst/>
          </a:prstGeom>
        </p:spPr>
        <p:txBody>
          <a:bodyPr vert="horz" lIns="91440" tIns="45720" rIns="91440" bIns="45720" rtlCol="0" anchor="ctr"/>
          <a:lstStyle>
            <a:lvl1pPr algn="l">
              <a:defRPr sz="1200">
                <a:solidFill>
                  <a:srgbClr val="FFFFFF"/>
                </a:solidFill>
              </a:defRPr>
            </a:lvl1p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97CDA16D-7C57-4B41-BBF9-07B74CD68E8B}"/>
              </a:ext>
            </a:extLst>
          </p:cNvPr>
          <p:cNvSpPr>
            <a:spLocks noGrp="1"/>
          </p:cNvSpPr>
          <p:nvPr>
            <p:ph type="ftr" sz="quarter" idx="3"/>
          </p:nvPr>
        </p:nvSpPr>
        <p:spPr>
          <a:xfrm>
            <a:off x="4038600" y="6438240"/>
            <a:ext cx="4114800" cy="365125"/>
          </a:xfrm>
          <a:prstGeom prst="rect">
            <a:avLst/>
          </a:prstGeom>
        </p:spPr>
        <p:txBody>
          <a:bodyPr vert="horz" lIns="91440" tIns="45720" rIns="91440" bIns="45720" rtlCol="0" anchor="ctr"/>
          <a:lstStyle>
            <a:lvl1pPr algn="ctr">
              <a:defRPr sz="1200">
                <a:solidFill>
                  <a:srgbClr val="FFFFFF"/>
                </a:solidFill>
              </a:defRPr>
            </a:lvl1p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1F94B4F6-58AD-4E4A-8C29-997EBD568B0D}"/>
              </a:ext>
            </a:extLst>
          </p:cNvPr>
          <p:cNvSpPr>
            <a:spLocks noGrp="1"/>
          </p:cNvSpPr>
          <p:nvPr>
            <p:ph type="sldNum" sz="quarter" idx="4"/>
          </p:nvPr>
        </p:nvSpPr>
        <p:spPr>
          <a:xfrm>
            <a:off x="8610600" y="6438240"/>
            <a:ext cx="2743200" cy="365125"/>
          </a:xfrm>
          <a:prstGeom prst="rect">
            <a:avLst/>
          </a:prstGeom>
        </p:spPr>
        <p:txBody>
          <a:bodyPr vert="horz" lIns="91440" tIns="45720" rIns="91440" bIns="45720" rtlCol="0" anchor="ctr"/>
          <a:lstStyle>
            <a:lvl1pPr algn="r">
              <a:defRPr sz="1200">
                <a:solidFill>
                  <a:srgbClr val="FFFFFF"/>
                </a:solidFill>
              </a:defRPr>
            </a:lvl1pPr>
          </a:lstStyle>
          <a:p>
            <a:fld id="{5DD17A0F-4821-4802-8EF4-96BC11F9F858}" type="slidenum">
              <a:rPr lang="en-US" smtClean="0"/>
              <a:pPr/>
              <a:t>‹#›</a:t>
            </a:fld>
            <a:endParaRPr lang="en-US"/>
          </a:p>
        </p:txBody>
      </p:sp>
    </p:spTree>
    <p:extLst>
      <p:ext uri="{BB962C8B-B14F-4D97-AF65-F5344CB8AC3E}">
        <p14:creationId xmlns:p14="http://schemas.microsoft.com/office/powerpoint/2010/main" val="2477209851"/>
      </p:ext>
    </p:extLst>
  </p:cSld>
  <p:clrMap bg1="lt1" tx1="dk1" bg2="lt2" tx2="dk2" accent1="accent1" accent2="accent2" accent3="accent3" accent4="accent4" accent5="accent5" accent6="accent6" hlink="hlink" folHlink="folHlink"/>
  <p:sldLayoutIdLst>
    <p:sldLayoutId id="2147485253" r:id="rId1"/>
    <p:sldLayoutId id="2147485254" r:id="rId2"/>
    <p:sldLayoutId id="2147485255" r:id="rId3"/>
    <p:sldLayoutId id="2147485256" r:id="rId4"/>
    <p:sldLayoutId id="2147485257" r:id="rId5"/>
    <p:sldLayoutId id="2147485258" r:id="rId6"/>
    <p:sldLayoutId id="2147485259" r:id="rId7"/>
    <p:sldLayoutId id="2147485260" r:id="rId8"/>
    <p:sldLayoutId id="2147485261" r:id="rId9"/>
    <p:sldLayoutId id="2147485262" r:id="rId10"/>
    <p:sldLayoutId id="2147485263" r:id="rId11"/>
  </p:sldLayoutIdLst>
  <p:hf hdr="0" dt="0"/>
  <p:txStyles>
    <p:title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6831AC-D821-4D45-86AE-9DF70C7459F9}"/>
              </a:ext>
            </a:extLst>
          </p:cNvPr>
          <p:cNvSpPr>
            <a:spLocks noGrp="1"/>
          </p:cNvSpPr>
          <p:nvPr>
            <p:ph type="title"/>
          </p:nvPr>
        </p:nvSpPr>
        <p:spPr>
          <a:xfrm>
            <a:off x="609600" y="76200"/>
            <a:ext cx="9245600" cy="1219200"/>
          </a:xfrm>
          <a:prstGeom prst="rect">
            <a:avLst/>
          </a:prstGeom>
        </p:spPr>
        <p:txBody>
          <a:bodyPr vert="horz" wrap="square"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79F8B2-EC91-421F-9512-17A08B2B9178}"/>
              </a:ext>
            </a:extLst>
          </p:cNvPr>
          <p:cNvSpPr>
            <a:spLocks noGrp="1"/>
          </p:cNvSpPr>
          <p:nvPr>
            <p:ph type="body" idx="1"/>
          </p:nvPr>
        </p:nvSpPr>
        <p:spPr>
          <a:xfrm>
            <a:off x="609600" y="1825625"/>
            <a:ext cx="9245600" cy="4351338"/>
          </a:xfrm>
          <a:prstGeom prst="rect">
            <a:avLst/>
          </a:prstGeom>
        </p:spPr>
        <p:txBody>
          <a:bodyPr vert="horz" wrap="square"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A93589-AF80-4982-BC15-2AD0A18D71E8}"/>
              </a:ext>
            </a:extLst>
          </p:cNvPr>
          <p:cNvSpPr>
            <a:spLocks noGrp="1"/>
          </p:cNvSpPr>
          <p:nvPr>
            <p:ph type="dt" sz="half" idx="2"/>
          </p:nvPr>
        </p:nvSpPr>
        <p:spPr>
          <a:xfrm>
            <a:off x="838200" y="6438240"/>
            <a:ext cx="2743200" cy="365125"/>
          </a:xfrm>
          <a:prstGeom prst="rect">
            <a:avLst/>
          </a:prstGeom>
        </p:spPr>
        <p:txBody>
          <a:bodyPr vert="horz" lIns="91440" tIns="45720" rIns="91440" bIns="45720" rtlCol="0" anchor="ctr"/>
          <a:lstStyle>
            <a:lvl1pPr algn="l">
              <a:defRPr sz="1200">
                <a:solidFill>
                  <a:srgbClr val="FFFFFF"/>
                </a:solidFill>
              </a:defRPr>
            </a:lvl1p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97CDA16D-7C57-4B41-BBF9-07B74CD68E8B}"/>
              </a:ext>
            </a:extLst>
          </p:cNvPr>
          <p:cNvSpPr>
            <a:spLocks noGrp="1"/>
          </p:cNvSpPr>
          <p:nvPr>
            <p:ph type="ftr" sz="quarter" idx="3"/>
          </p:nvPr>
        </p:nvSpPr>
        <p:spPr>
          <a:xfrm>
            <a:off x="4038600" y="6438240"/>
            <a:ext cx="4114800" cy="365125"/>
          </a:xfrm>
          <a:prstGeom prst="rect">
            <a:avLst/>
          </a:prstGeom>
        </p:spPr>
        <p:txBody>
          <a:bodyPr vert="horz" lIns="91440" tIns="45720" rIns="91440" bIns="45720" rtlCol="0" anchor="ctr"/>
          <a:lstStyle>
            <a:lvl1pPr algn="ctr">
              <a:defRPr sz="1200">
                <a:solidFill>
                  <a:srgbClr val="FFFFFF"/>
                </a:solidFill>
              </a:defRPr>
            </a:lvl1p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1F94B4F6-58AD-4E4A-8C29-997EBD568B0D}"/>
              </a:ext>
            </a:extLst>
          </p:cNvPr>
          <p:cNvSpPr>
            <a:spLocks noGrp="1"/>
          </p:cNvSpPr>
          <p:nvPr>
            <p:ph type="sldNum" sz="quarter" idx="4"/>
          </p:nvPr>
        </p:nvSpPr>
        <p:spPr>
          <a:xfrm>
            <a:off x="8610600" y="6438240"/>
            <a:ext cx="2743200" cy="365125"/>
          </a:xfrm>
          <a:prstGeom prst="rect">
            <a:avLst/>
          </a:prstGeom>
        </p:spPr>
        <p:txBody>
          <a:bodyPr vert="horz" lIns="91440" tIns="45720" rIns="91440" bIns="45720" rtlCol="0" anchor="ctr"/>
          <a:lstStyle>
            <a:lvl1pPr algn="r">
              <a:defRPr sz="1200">
                <a:solidFill>
                  <a:srgbClr val="FFFFFF"/>
                </a:solidFill>
              </a:defRPr>
            </a:lvl1pPr>
          </a:lstStyle>
          <a:p>
            <a:fld id="{5DD17A0F-4821-4802-8EF4-96BC11F9F858}" type="slidenum">
              <a:rPr lang="en-US" smtClean="0"/>
              <a:pPr/>
              <a:t>‹#›</a:t>
            </a:fld>
            <a:endParaRPr lang="en-US"/>
          </a:p>
        </p:txBody>
      </p:sp>
    </p:spTree>
    <p:extLst>
      <p:ext uri="{BB962C8B-B14F-4D97-AF65-F5344CB8AC3E}">
        <p14:creationId xmlns:p14="http://schemas.microsoft.com/office/powerpoint/2010/main" val="3061943367"/>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hf hdr="0" dt="0"/>
  <p:txStyles>
    <p:title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6831AC-D821-4D45-86AE-9DF70C7459F9}"/>
              </a:ext>
            </a:extLst>
          </p:cNvPr>
          <p:cNvSpPr>
            <a:spLocks noGrp="1"/>
          </p:cNvSpPr>
          <p:nvPr>
            <p:ph type="title"/>
          </p:nvPr>
        </p:nvSpPr>
        <p:spPr>
          <a:xfrm>
            <a:off x="609600" y="76199"/>
            <a:ext cx="10972800" cy="1371600"/>
          </a:xfrm>
          <a:prstGeom prst="rect">
            <a:avLst/>
          </a:prstGeom>
        </p:spPr>
        <p:txBody>
          <a:bodyPr vert="horz" wrap="square"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79F8B2-EC91-421F-9512-17A08B2B9178}"/>
              </a:ext>
            </a:extLst>
          </p:cNvPr>
          <p:cNvSpPr>
            <a:spLocks noGrp="1"/>
          </p:cNvSpPr>
          <p:nvPr>
            <p:ph type="body" idx="1"/>
          </p:nvPr>
        </p:nvSpPr>
        <p:spPr>
          <a:xfrm>
            <a:off x="609600" y="1825625"/>
            <a:ext cx="10972800" cy="3352800"/>
          </a:xfrm>
          <a:prstGeom prst="rect">
            <a:avLst/>
          </a:prstGeom>
        </p:spPr>
        <p:txBody>
          <a:bodyPr vert="horz" wrap="square"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A93589-AF80-4982-BC15-2AD0A18D71E8}"/>
              </a:ext>
            </a:extLst>
          </p:cNvPr>
          <p:cNvSpPr>
            <a:spLocks noGrp="1"/>
          </p:cNvSpPr>
          <p:nvPr>
            <p:ph type="dt" sz="half" idx="2"/>
          </p:nvPr>
        </p:nvSpPr>
        <p:spPr>
          <a:xfrm>
            <a:off x="838200" y="6438240"/>
            <a:ext cx="2743200" cy="365125"/>
          </a:xfrm>
          <a:prstGeom prst="rect">
            <a:avLst/>
          </a:prstGeom>
        </p:spPr>
        <p:txBody>
          <a:bodyPr vert="horz" lIns="91440" tIns="45720" rIns="91440" bIns="45720" rtlCol="0" anchor="ctr"/>
          <a:lstStyle>
            <a:lvl1pPr algn="l">
              <a:defRPr sz="1200">
                <a:solidFill>
                  <a:srgbClr val="FFFFFF"/>
                </a:solidFill>
              </a:defRPr>
            </a:lvl1p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97CDA16D-7C57-4B41-BBF9-07B74CD68E8B}"/>
              </a:ext>
            </a:extLst>
          </p:cNvPr>
          <p:cNvSpPr>
            <a:spLocks noGrp="1"/>
          </p:cNvSpPr>
          <p:nvPr>
            <p:ph type="ftr" sz="quarter" idx="3"/>
          </p:nvPr>
        </p:nvSpPr>
        <p:spPr>
          <a:xfrm>
            <a:off x="4038600" y="6438240"/>
            <a:ext cx="4114800" cy="365125"/>
          </a:xfrm>
          <a:prstGeom prst="rect">
            <a:avLst/>
          </a:prstGeom>
        </p:spPr>
        <p:txBody>
          <a:bodyPr vert="horz" lIns="91440" tIns="45720" rIns="91440" bIns="45720" rtlCol="0" anchor="ctr"/>
          <a:lstStyle>
            <a:lvl1pPr algn="ctr">
              <a:defRPr sz="1200">
                <a:solidFill>
                  <a:srgbClr val="FFFFFF"/>
                </a:solidFill>
              </a:defRPr>
            </a:lvl1p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1F94B4F6-58AD-4E4A-8C29-997EBD568B0D}"/>
              </a:ext>
            </a:extLst>
          </p:cNvPr>
          <p:cNvSpPr>
            <a:spLocks noGrp="1"/>
          </p:cNvSpPr>
          <p:nvPr>
            <p:ph type="sldNum" sz="quarter" idx="4"/>
          </p:nvPr>
        </p:nvSpPr>
        <p:spPr>
          <a:xfrm>
            <a:off x="8610600" y="6438240"/>
            <a:ext cx="2743200" cy="365125"/>
          </a:xfrm>
          <a:prstGeom prst="rect">
            <a:avLst/>
          </a:prstGeom>
        </p:spPr>
        <p:txBody>
          <a:bodyPr vert="horz" lIns="91440" tIns="45720" rIns="91440" bIns="45720" rtlCol="0" anchor="ctr"/>
          <a:lstStyle>
            <a:lvl1pPr algn="r">
              <a:defRPr sz="1200">
                <a:solidFill>
                  <a:srgbClr val="FFFFFF"/>
                </a:solidFill>
              </a:defRPr>
            </a:lvl1pPr>
          </a:lstStyle>
          <a:p>
            <a:fld id="{5DD17A0F-4821-4802-8EF4-96BC11F9F858}" type="slidenum">
              <a:rPr lang="en-US" smtClean="0"/>
              <a:pPr/>
              <a:t>‹#›</a:t>
            </a:fld>
            <a:endParaRPr lang="en-US"/>
          </a:p>
        </p:txBody>
      </p:sp>
    </p:spTree>
    <p:extLst>
      <p:ext uri="{BB962C8B-B14F-4D97-AF65-F5344CB8AC3E}">
        <p14:creationId xmlns:p14="http://schemas.microsoft.com/office/powerpoint/2010/main" val="1414976310"/>
      </p:ext>
    </p:extLst>
  </p:cSld>
  <p:clrMap bg1="lt1" tx1="dk1" bg2="lt2" tx2="dk2" accent1="accent1" accent2="accent2" accent3="accent3" accent4="accent4" accent5="accent5" accent6="accent6" hlink="hlink" folHlink="folHlink"/>
  <p:sldLayoutIdLst>
    <p:sldLayoutId id="2147485278" r:id="rId1"/>
    <p:sldLayoutId id="2147485279" r:id="rId2"/>
    <p:sldLayoutId id="2147485280" r:id="rId3"/>
    <p:sldLayoutId id="2147485281" r:id="rId4"/>
    <p:sldLayoutId id="2147485282" r:id="rId5"/>
    <p:sldLayoutId id="2147485283" r:id="rId6"/>
    <p:sldLayoutId id="2147485284" r:id="rId7"/>
    <p:sldLayoutId id="2147485285" r:id="rId8"/>
    <p:sldLayoutId id="2147485286" r:id="rId9"/>
    <p:sldLayoutId id="2147485287" r:id="rId10"/>
    <p:sldLayoutId id="2147485288" r:id="rId11"/>
  </p:sldLayoutIdLst>
  <p:hf hdr="0" dt="0"/>
  <p:txStyles>
    <p:title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6831AC-D821-4D45-86AE-9DF70C7459F9}"/>
              </a:ext>
            </a:extLst>
          </p:cNvPr>
          <p:cNvSpPr>
            <a:spLocks noGrp="1"/>
          </p:cNvSpPr>
          <p:nvPr>
            <p:ph type="title"/>
          </p:nvPr>
        </p:nvSpPr>
        <p:spPr>
          <a:xfrm>
            <a:off x="609600" y="398463"/>
            <a:ext cx="10972800" cy="1066800"/>
          </a:xfrm>
          <a:prstGeom prst="rect">
            <a:avLst/>
          </a:prstGeom>
        </p:spPr>
        <p:txBody>
          <a:bodyPr vert="horz" wrap="square"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79F8B2-EC91-421F-9512-17A08B2B9178}"/>
              </a:ext>
            </a:extLst>
          </p:cNvPr>
          <p:cNvSpPr>
            <a:spLocks noGrp="1"/>
          </p:cNvSpPr>
          <p:nvPr>
            <p:ph type="body" idx="1"/>
          </p:nvPr>
        </p:nvSpPr>
        <p:spPr>
          <a:xfrm>
            <a:off x="609600" y="1825625"/>
            <a:ext cx="10972800" cy="4351338"/>
          </a:xfrm>
          <a:prstGeom prst="rect">
            <a:avLst/>
          </a:prstGeom>
        </p:spPr>
        <p:txBody>
          <a:bodyPr vert="horz" wrap="square"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A93589-AF80-4982-BC15-2AD0A18D71E8}"/>
              </a:ext>
            </a:extLst>
          </p:cNvPr>
          <p:cNvSpPr>
            <a:spLocks noGrp="1"/>
          </p:cNvSpPr>
          <p:nvPr>
            <p:ph type="dt" sz="half" idx="2"/>
          </p:nvPr>
        </p:nvSpPr>
        <p:spPr>
          <a:xfrm>
            <a:off x="838200" y="6438240"/>
            <a:ext cx="2743200" cy="365125"/>
          </a:xfrm>
          <a:prstGeom prst="rect">
            <a:avLst/>
          </a:prstGeom>
        </p:spPr>
        <p:txBody>
          <a:bodyPr vert="horz" lIns="91440" tIns="45720" rIns="91440" bIns="45720" rtlCol="0" anchor="ctr"/>
          <a:lstStyle>
            <a:lvl1pPr algn="l">
              <a:defRPr sz="1200">
                <a:solidFill>
                  <a:srgbClr val="FFFFFF"/>
                </a:solidFill>
              </a:defRPr>
            </a:lvl1p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97CDA16D-7C57-4B41-BBF9-07B74CD68E8B}"/>
              </a:ext>
            </a:extLst>
          </p:cNvPr>
          <p:cNvSpPr>
            <a:spLocks noGrp="1"/>
          </p:cNvSpPr>
          <p:nvPr>
            <p:ph type="ftr" sz="quarter" idx="3"/>
          </p:nvPr>
        </p:nvSpPr>
        <p:spPr>
          <a:xfrm>
            <a:off x="4038600" y="6438240"/>
            <a:ext cx="4114800" cy="365125"/>
          </a:xfrm>
          <a:prstGeom prst="rect">
            <a:avLst/>
          </a:prstGeom>
        </p:spPr>
        <p:txBody>
          <a:bodyPr vert="horz" lIns="91440" tIns="45720" rIns="91440" bIns="45720" rtlCol="0" anchor="ctr"/>
          <a:lstStyle>
            <a:lvl1pPr algn="ctr">
              <a:defRPr sz="1200">
                <a:solidFill>
                  <a:srgbClr val="FFFFFF"/>
                </a:solidFill>
              </a:defRPr>
            </a:lvl1p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1F94B4F6-58AD-4E4A-8C29-997EBD568B0D}"/>
              </a:ext>
            </a:extLst>
          </p:cNvPr>
          <p:cNvSpPr>
            <a:spLocks noGrp="1"/>
          </p:cNvSpPr>
          <p:nvPr>
            <p:ph type="sldNum" sz="quarter" idx="4"/>
          </p:nvPr>
        </p:nvSpPr>
        <p:spPr>
          <a:xfrm>
            <a:off x="8610600" y="6438240"/>
            <a:ext cx="2743200" cy="365125"/>
          </a:xfrm>
          <a:prstGeom prst="rect">
            <a:avLst/>
          </a:prstGeom>
        </p:spPr>
        <p:txBody>
          <a:bodyPr vert="horz" lIns="91440" tIns="45720" rIns="91440" bIns="45720" rtlCol="0" anchor="ctr"/>
          <a:lstStyle>
            <a:lvl1pPr algn="r">
              <a:defRPr sz="1200">
                <a:solidFill>
                  <a:srgbClr val="FFFFFF"/>
                </a:solidFill>
              </a:defRPr>
            </a:lvl1pPr>
          </a:lstStyle>
          <a:p>
            <a:fld id="{5DD17A0F-4821-4802-8EF4-96BC11F9F858}" type="slidenum">
              <a:rPr lang="en-US" smtClean="0"/>
              <a:pPr/>
              <a:t>‹#›</a:t>
            </a:fld>
            <a:endParaRPr lang="en-US"/>
          </a:p>
        </p:txBody>
      </p:sp>
    </p:spTree>
    <p:extLst>
      <p:ext uri="{BB962C8B-B14F-4D97-AF65-F5344CB8AC3E}">
        <p14:creationId xmlns:p14="http://schemas.microsoft.com/office/powerpoint/2010/main" val="1438657281"/>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Lst>
  <p:hf hdr="0" dt="0"/>
  <p:txStyles>
    <p:titleStyle>
      <a:lvl1pPr algn="ctr"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921933" y="0"/>
            <a:ext cx="10160000" cy="1169988"/>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1921934" y="1239838"/>
            <a:ext cx="10251017" cy="52324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914400" y="6610351"/>
            <a:ext cx="2540000" cy="233363"/>
          </a:xfrm>
          <a:prstGeom prst="rect">
            <a:avLst/>
          </a:prstGeom>
          <a:ln>
            <a:miter lim="800000"/>
            <a:headEnd/>
            <a:tailEnd/>
          </a:ln>
        </p:spPr>
        <p:txBody>
          <a:bodyPr vert="horz" wrap="square" lIns="91436" tIns="45718" rIns="91436" bIns="45718" numCol="1" anchor="t" anchorCtr="0" compatLnSpc="1">
            <a:prstTxWarp prst="textNoShape">
              <a:avLst/>
            </a:prstTxWarp>
          </a:bodyPr>
          <a:lstStyle>
            <a:lvl1pPr defTabSz="915001" fontAlgn="auto">
              <a:spcBef>
                <a:spcPts val="0"/>
              </a:spcBef>
              <a:spcAft>
                <a:spcPts val="0"/>
              </a:spcAft>
              <a:defRPr sz="1100">
                <a:latin typeface="+mn-lt"/>
              </a:defRPr>
            </a:lvl1pPr>
          </a:lstStyle>
          <a:p>
            <a:pPr>
              <a:defRPr/>
            </a:pPr>
            <a:r>
              <a:rPr lang="en-US">
                <a:solidFill>
                  <a:srgbClr val="000000"/>
                </a:solidFill>
              </a:rPr>
              <a:t>4/6/2008</a:t>
            </a:r>
          </a:p>
        </p:txBody>
      </p:sp>
      <p:sp>
        <p:nvSpPr>
          <p:cNvPr id="8" name="Rectangle 5"/>
          <p:cNvSpPr>
            <a:spLocks noGrp="1" noChangeArrowheads="1"/>
          </p:cNvSpPr>
          <p:nvPr>
            <p:ph type="ftr" sz="quarter" idx="3"/>
          </p:nvPr>
        </p:nvSpPr>
        <p:spPr bwMode="auto">
          <a:xfrm>
            <a:off x="4165600" y="6610351"/>
            <a:ext cx="3860800" cy="233363"/>
          </a:xfrm>
          <a:prstGeom prst="rect">
            <a:avLst/>
          </a:prstGeom>
          <a:ln>
            <a:miter lim="800000"/>
            <a:headEnd/>
            <a:tailEnd/>
          </a:ln>
        </p:spPr>
        <p:txBody>
          <a:bodyPr vert="horz" wrap="square" lIns="91436" tIns="45718" rIns="91436" bIns="45718" numCol="1" anchor="t" anchorCtr="0" compatLnSpc="1">
            <a:prstTxWarp prst="textNoShape">
              <a:avLst/>
            </a:prstTxWarp>
          </a:bodyPr>
          <a:lstStyle>
            <a:lvl1pPr algn="ctr" defTabSz="915001" fontAlgn="auto">
              <a:spcBef>
                <a:spcPts val="0"/>
              </a:spcBef>
              <a:spcAft>
                <a:spcPts val="0"/>
              </a:spcAft>
              <a:defRPr sz="1100">
                <a:latin typeface="+mn-lt"/>
              </a:defRPr>
            </a:lvl1pPr>
          </a:lstStyle>
          <a:p>
            <a:pPr>
              <a:defRPr/>
            </a:pPr>
            <a:endParaRPr lang="en-US">
              <a:solidFill>
                <a:srgbClr val="000000"/>
              </a:solidFill>
            </a:endParaRPr>
          </a:p>
        </p:txBody>
      </p:sp>
      <p:sp>
        <p:nvSpPr>
          <p:cNvPr id="9" name="Rectangle 6"/>
          <p:cNvSpPr>
            <a:spLocks noGrp="1" noChangeArrowheads="1"/>
          </p:cNvSpPr>
          <p:nvPr>
            <p:ph type="sldNum" sz="quarter" idx="4"/>
          </p:nvPr>
        </p:nvSpPr>
        <p:spPr bwMode="auto">
          <a:xfrm>
            <a:off x="8737600" y="6610351"/>
            <a:ext cx="2540000" cy="233363"/>
          </a:xfrm>
          <a:prstGeom prst="rect">
            <a:avLst/>
          </a:prstGeom>
          <a:ln>
            <a:miter lim="800000"/>
            <a:headEnd/>
            <a:tailEnd/>
          </a:ln>
        </p:spPr>
        <p:txBody>
          <a:bodyPr vert="horz" wrap="square" lIns="91436" tIns="45718" rIns="91436" bIns="45718" numCol="1" anchor="t" anchorCtr="0" compatLnSpc="1">
            <a:prstTxWarp prst="textNoShape">
              <a:avLst/>
            </a:prstTxWarp>
          </a:bodyPr>
          <a:lstStyle>
            <a:lvl1pPr algn="r" defTabSz="915001" fontAlgn="auto">
              <a:spcBef>
                <a:spcPts val="0"/>
              </a:spcBef>
              <a:spcAft>
                <a:spcPts val="0"/>
              </a:spcAft>
              <a:defRPr sz="1100">
                <a:latin typeface="+mn-lt"/>
              </a:defRPr>
            </a:lvl1pPr>
          </a:lstStyle>
          <a:p>
            <a:pPr>
              <a:defRPr/>
            </a:pPr>
            <a:fld id="{8260C269-32FC-4B2A-9B9B-12E865BC24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127140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hdr="0" ftr="0"/>
  <p:txStyles>
    <p:titleStyle>
      <a:lvl1pPr algn="ctr" rtl="0" eaLnBrk="0" fontAlgn="base" hangingPunct="0">
        <a:spcBef>
          <a:spcPct val="0"/>
        </a:spcBef>
        <a:spcAft>
          <a:spcPct val="0"/>
        </a:spcAft>
        <a:defRPr sz="3600">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Arial" pitchFamily="34" charset="0"/>
        </a:defRPr>
      </a:lvl2pPr>
      <a:lvl3pPr algn="ctr" rtl="0" eaLnBrk="0" fontAlgn="base" hangingPunct="0">
        <a:spcBef>
          <a:spcPct val="0"/>
        </a:spcBef>
        <a:spcAft>
          <a:spcPct val="0"/>
        </a:spcAft>
        <a:defRPr sz="3600">
          <a:solidFill>
            <a:schemeClr val="tx1"/>
          </a:solidFill>
          <a:latin typeface="Arial" pitchFamily="34" charset="0"/>
        </a:defRPr>
      </a:lvl3pPr>
      <a:lvl4pPr algn="ctr" rtl="0" eaLnBrk="0" fontAlgn="base" hangingPunct="0">
        <a:spcBef>
          <a:spcPct val="0"/>
        </a:spcBef>
        <a:spcAft>
          <a:spcPct val="0"/>
        </a:spcAft>
        <a:defRPr sz="3600">
          <a:solidFill>
            <a:schemeClr val="tx1"/>
          </a:solidFill>
          <a:latin typeface="Arial" pitchFamily="34" charset="0"/>
        </a:defRPr>
      </a:lvl4pPr>
      <a:lvl5pPr algn="ctr" rtl="0" eaLnBrk="0" fontAlgn="base" hangingPunct="0">
        <a:spcBef>
          <a:spcPct val="0"/>
        </a:spcBef>
        <a:spcAft>
          <a:spcPct val="0"/>
        </a:spcAft>
        <a:defRPr sz="3600">
          <a:solidFill>
            <a:schemeClr val="tx1"/>
          </a:solidFill>
          <a:latin typeface="Arial" pitchFamily="34" charset="0"/>
        </a:defRPr>
      </a:lvl5pPr>
      <a:lvl6pPr marL="457200" algn="ctr" rtl="0" fontAlgn="base">
        <a:spcBef>
          <a:spcPct val="0"/>
        </a:spcBef>
        <a:spcAft>
          <a:spcPct val="0"/>
        </a:spcAft>
        <a:defRPr sz="3600">
          <a:solidFill>
            <a:schemeClr val="tx1"/>
          </a:solidFill>
          <a:latin typeface="Arial" pitchFamily="34" charset="0"/>
        </a:defRPr>
      </a:lvl6pPr>
      <a:lvl7pPr marL="914400" algn="ctr" rtl="0" fontAlgn="base">
        <a:spcBef>
          <a:spcPct val="0"/>
        </a:spcBef>
        <a:spcAft>
          <a:spcPct val="0"/>
        </a:spcAft>
        <a:defRPr sz="3600">
          <a:solidFill>
            <a:schemeClr val="tx1"/>
          </a:solidFill>
          <a:latin typeface="Arial" pitchFamily="34" charset="0"/>
        </a:defRPr>
      </a:lvl7pPr>
      <a:lvl8pPr marL="1371600" algn="ctr" rtl="0" fontAlgn="base">
        <a:spcBef>
          <a:spcPct val="0"/>
        </a:spcBef>
        <a:spcAft>
          <a:spcPct val="0"/>
        </a:spcAft>
        <a:defRPr sz="3600">
          <a:solidFill>
            <a:schemeClr val="tx1"/>
          </a:solidFill>
          <a:latin typeface="Arial" pitchFamily="34" charset="0"/>
        </a:defRPr>
      </a:lvl8pPr>
      <a:lvl9pPr marL="1828800" algn="ctr" rtl="0" fontAlgn="base">
        <a:spcBef>
          <a:spcPct val="0"/>
        </a:spcBef>
        <a:spcAft>
          <a:spcPct val="0"/>
        </a:spcAft>
        <a:defRPr sz="3600">
          <a:solidFill>
            <a:schemeClr val="tx1"/>
          </a:solidFill>
          <a:latin typeface="Arial" pitchFamily="34" charset="0"/>
        </a:defRPr>
      </a:lvl9pPr>
    </p:titleStyle>
    <p:bodyStyle>
      <a:lvl1pPr marL="341313" indent="-341313" algn="l" rtl="0" eaLnBrk="0" fontAlgn="base" hangingPunct="0">
        <a:spcBef>
          <a:spcPct val="20000"/>
        </a:spcBef>
        <a:spcAft>
          <a:spcPct val="0"/>
        </a:spcAft>
        <a:buChar char="•"/>
        <a:defRPr sz="25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1413" indent="-227013" algn="l" rtl="0" eaLnBrk="0" fontAlgn="base" hangingPunct="0">
        <a:spcBef>
          <a:spcPct val="20000"/>
        </a:spcBef>
        <a:spcAft>
          <a:spcPct val="0"/>
        </a:spcAft>
        <a:buChar char="•"/>
        <a:defRPr sz="2500">
          <a:solidFill>
            <a:schemeClr val="tx1"/>
          </a:solidFill>
          <a:latin typeface="+mn-lt"/>
        </a:defRPr>
      </a:lvl3pPr>
      <a:lvl4pPr marL="1598613" indent="-227013" algn="l" rtl="0" eaLnBrk="0" fontAlgn="base" hangingPunct="0">
        <a:spcBef>
          <a:spcPct val="20000"/>
        </a:spcBef>
        <a:spcAft>
          <a:spcPct val="0"/>
        </a:spcAft>
        <a:buChar char="–"/>
        <a:defRPr sz="2500">
          <a:solidFill>
            <a:schemeClr val="tx1"/>
          </a:solidFill>
          <a:latin typeface="+mn-lt"/>
        </a:defRPr>
      </a:lvl4pPr>
      <a:lvl5pPr marL="2057400" indent="-228600" algn="l" rtl="0" eaLnBrk="0" fontAlgn="base" hangingPunct="0">
        <a:spcBef>
          <a:spcPct val="20000"/>
        </a:spcBef>
        <a:spcAft>
          <a:spcPct val="0"/>
        </a:spcAft>
        <a:buChar char="»"/>
        <a:defRPr sz="2500">
          <a:solidFill>
            <a:schemeClr val="tx1"/>
          </a:solidFill>
          <a:latin typeface="+mn-lt"/>
        </a:defRPr>
      </a:lvl5pPr>
      <a:lvl6pPr marL="2514600" indent="-228600" algn="l" rtl="0" fontAlgn="base">
        <a:spcBef>
          <a:spcPct val="20000"/>
        </a:spcBef>
        <a:spcAft>
          <a:spcPct val="0"/>
        </a:spcAft>
        <a:buChar char="»"/>
        <a:defRPr sz="2500">
          <a:solidFill>
            <a:schemeClr val="tx1"/>
          </a:solidFill>
          <a:latin typeface="+mn-lt"/>
        </a:defRPr>
      </a:lvl6pPr>
      <a:lvl7pPr marL="2971800" indent="-228600" algn="l" rtl="0" fontAlgn="base">
        <a:spcBef>
          <a:spcPct val="20000"/>
        </a:spcBef>
        <a:spcAft>
          <a:spcPct val="0"/>
        </a:spcAft>
        <a:buChar char="»"/>
        <a:defRPr sz="2500">
          <a:solidFill>
            <a:schemeClr val="tx1"/>
          </a:solidFill>
          <a:latin typeface="+mn-lt"/>
        </a:defRPr>
      </a:lvl7pPr>
      <a:lvl8pPr marL="3429000" indent="-228600" algn="l" rtl="0" fontAlgn="base">
        <a:spcBef>
          <a:spcPct val="20000"/>
        </a:spcBef>
        <a:spcAft>
          <a:spcPct val="0"/>
        </a:spcAft>
        <a:buChar char="»"/>
        <a:defRPr sz="2500">
          <a:solidFill>
            <a:schemeClr val="tx1"/>
          </a:solidFill>
          <a:latin typeface="+mn-lt"/>
        </a:defRPr>
      </a:lvl8pPr>
      <a:lvl9pPr marL="3886200" indent="-228600" algn="l" rtl="0" fontAlgn="base">
        <a:spcBef>
          <a:spcPct val="20000"/>
        </a:spcBef>
        <a:spcAft>
          <a:spcPct val="0"/>
        </a:spcAft>
        <a:buChar char="»"/>
        <a:defRPr sz="2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6831AC-D821-4D45-86AE-9DF70C7459F9}"/>
              </a:ext>
            </a:extLst>
          </p:cNvPr>
          <p:cNvSpPr>
            <a:spLocks noGrp="1"/>
          </p:cNvSpPr>
          <p:nvPr>
            <p:ph type="title"/>
          </p:nvPr>
        </p:nvSpPr>
        <p:spPr>
          <a:xfrm>
            <a:off x="609600" y="274638"/>
            <a:ext cx="11074400" cy="1143000"/>
          </a:xfrm>
          <a:prstGeom prst="rect">
            <a:avLst/>
          </a:prstGeom>
        </p:spPr>
        <p:txBody>
          <a:bodyPr vert="horz" wrap="square"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79F8B2-EC91-421F-9512-17A08B2B9178}"/>
              </a:ext>
            </a:extLst>
          </p:cNvPr>
          <p:cNvSpPr>
            <a:spLocks noGrp="1"/>
          </p:cNvSpPr>
          <p:nvPr>
            <p:ph type="body" idx="1"/>
          </p:nvPr>
        </p:nvSpPr>
        <p:spPr>
          <a:xfrm>
            <a:off x="609600" y="1825625"/>
            <a:ext cx="11074400" cy="4351338"/>
          </a:xfrm>
          <a:prstGeom prst="rect">
            <a:avLst/>
          </a:prstGeom>
        </p:spPr>
        <p:txBody>
          <a:bodyPr vert="horz" wrap="square"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A93589-AF80-4982-BC15-2AD0A18D71E8}"/>
              </a:ext>
            </a:extLst>
          </p:cNvPr>
          <p:cNvSpPr>
            <a:spLocks noGrp="1"/>
          </p:cNvSpPr>
          <p:nvPr>
            <p:ph type="dt" sz="half" idx="2"/>
          </p:nvPr>
        </p:nvSpPr>
        <p:spPr>
          <a:xfrm>
            <a:off x="838200" y="6438240"/>
            <a:ext cx="2743200" cy="365125"/>
          </a:xfrm>
          <a:prstGeom prst="rect">
            <a:avLst/>
          </a:prstGeom>
        </p:spPr>
        <p:txBody>
          <a:bodyPr vert="horz" lIns="91440" tIns="45720" rIns="91440" bIns="45720" rtlCol="0" anchor="ctr"/>
          <a:lstStyle>
            <a:lvl1pPr algn="l">
              <a:defRPr sz="1200">
                <a:solidFill>
                  <a:srgbClr val="000000"/>
                </a:solidFill>
              </a:defRPr>
            </a:lvl1p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97CDA16D-7C57-4B41-BBF9-07B74CD68E8B}"/>
              </a:ext>
            </a:extLst>
          </p:cNvPr>
          <p:cNvSpPr>
            <a:spLocks noGrp="1"/>
          </p:cNvSpPr>
          <p:nvPr>
            <p:ph type="ftr" sz="quarter" idx="3"/>
          </p:nvPr>
        </p:nvSpPr>
        <p:spPr>
          <a:xfrm>
            <a:off x="4038600" y="6438240"/>
            <a:ext cx="4114800" cy="365125"/>
          </a:xfrm>
          <a:prstGeom prst="rect">
            <a:avLst/>
          </a:prstGeom>
        </p:spPr>
        <p:txBody>
          <a:bodyPr vert="horz" lIns="91440" tIns="45720" rIns="91440" bIns="45720" rtlCol="0" anchor="ctr"/>
          <a:lstStyle>
            <a:lvl1pPr algn="ctr">
              <a:defRPr sz="1200">
                <a:solidFill>
                  <a:srgbClr val="000000"/>
                </a:solidFill>
              </a:defRPr>
            </a:lvl1p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1F94B4F6-58AD-4E4A-8C29-997EBD568B0D}"/>
              </a:ext>
            </a:extLst>
          </p:cNvPr>
          <p:cNvSpPr>
            <a:spLocks noGrp="1"/>
          </p:cNvSpPr>
          <p:nvPr>
            <p:ph type="sldNum" sz="quarter" idx="4"/>
          </p:nvPr>
        </p:nvSpPr>
        <p:spPr>
          <a:xfrm>
            <a:off x="8610600" y="6438240"/>
            <a:ext cx="2743200" cy="365125"/>
          </a:xfrm>
          <a:prstGeom prst="rect">
            <a:avLst/>
          </a:prstGeom>
        </p:spPr>
        <p:txBody>
          <a:bodyPr vert="horz" lIns="91440" tIns="45720" rIns="91440" bIns="45720" rtlCol="0" anchor="ctr"/>
          <a:lstStyle>
            <a:lvl1pPr algn="r">
              <a:defRPr sz="1200">
                <a:solidFill>
                  <a:srgbClr val="000000"/>
                </a:solidFill>
              </a:defRPr>
            </a:lvl1pPr>
          </a:lstStyle>
          <a:p>
            <a:fld id="{5DD17A0F-4821-4802-8EF4-96BC11F9F858}" type="slidenum">
              <a:rPr lang="en-US" smtClean="0"/>
              <a:pPr/>
              <a:t>‹#›</a:t>
            </a:fld>
            <a:endParaRPr lang="en-US"/>
          </a:p>
        </p:txBody>
      </p:sp>
    </p:spTree>
    <p:extLst>
      <p:ext uri="{BB962C8B-B14F-4D97-AF65-F5344CB8AC3E}">
        <p14:creationId xmlns:p14="http://schemas.microsoft.com/office/powerpoint/2010/main" val="1349342586"/>
      </p:ext>
    </p:extLst>
  </p:cSld>
  <p:clrMap bg1="lt1" tx1="dk1" bg2="lt2" tx2="dk2" accent1="accent1" accent2="accent2" accent3="accent3" accent4="accent4" accent5="accent5" accent6="accent6" hlink="hlink" folHlink="folHlink"/>
  <p:sldLayoutIdLst>
    <p:sldLayoutId id="2147485302" r:id="rId1"/>
    <p:sldLayoutId id="2147485303" r:id="rId2"/>
    <p:sldLayoutId id="2147485304" r:id="rId3"/>
    <p:sldLayoutId id="2147485305" r:id="rId4"/>
    <p:sldLayoutId id="2147485306" r:id="rId5"/>
    <p:sldLayoutId id="2147485307" r:id="rId6"/>
    <p:sldLayoutId id="2147485308" r:id="rId7"/>
    <p:sldLayoutId id="2147485309" r:id="rId8"/>
    <p:sldLayoutId id="2147485310" r:id="rId9"/>
    <p:sldLayoutId id="2147485311" r:id="rId10"/>
    <p:sldLayoutId id="2147485312" r:id="rId11"/>
  </p:sldLayoutIdLst>
  <p:hf hdr="0" dt="0"/>
  <p:txStyles>
    <p:titleStyle>
      <a:lvl1pPr algn="ctr" defTabSz="914400" rtl="0" eaLnBrk="1" latinLnBrk="0" hangingPunct="1">
        <a:lnSpc>
          <a:spcPct val="90000"/>
        </a:lnSpc>
        <a:spcBef>
          <a:spcPct val="0"/>
        </a:spcBef>
        <a:buNone/>
        <a:defRPr sz="4400" kern="1200">
          <a:solidFill>
            <a:srgbClr val="FF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6831AC-D821-4D45-86AE-9DF70C7459F9}"/>
              </a:ext>
            </a:extLst>
          </p:cNvPr>
          <p:cNvSpPr>
            <a:spLocks noGrp="1"/>
          </p:cNvSpPr>
          <p:nvPr>
            <p:ph type="title"/>
          </p:nvPr>
        </p:nvSpPr>
        <p:spPr>
          <a:xfrm>
            <a:off x="1930400" y="228600"/>
            <a:ext cx="9956800" cy="685800"/>
          </a:xfrm>
          <a:prstGeom prst="rect">
            <a:avLst/>
          </a:prstGeom>
        </p:spPr>
        <p:txBody>
          <a:bodyPr vert="horz" wrap="square"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79F8B2-EC91-421F-9512-17A08B2B9178}"/>
              </a:ext>
            </a:extLst>
          </p:cNvPr>
          <p:cNvSpPr>
            <a:spLocks noGrp="1"/>
          </p:cNvSpPr>
          <p:nvPr>
            <p:ph type="body" idx="1"/>
          </p:nvPr>
        </p:nvSpPr>
        <p:spPr>
          <a:xfrm>
            <a:off x="406400" y="1825625"/>
            <a:ext cx="11379200" cy="4351338"/>
          </a:xfrm>
          <a:prstGeom prst="rect">
            <a:avLst/>
          </a:prstGeom>
        </p:spPr>
        <p:txBody>
          <a:bodyPr vert="horz" wrap="square"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A93589-AF80-4982-BC15-2AD0A18D71E8}"/>
              </a:ext>
            </a:extLst>
          </p:cNvPr>
          <p:cNvSpPr>
            <a:spLocks noGrp="1"/>
          </p:cNvSpPr>
          <p:nvPr>
            <p:ph type="dt" sz="half" idx="2"/>
          </p:nvPr>
        </p:nvSpPr>
        <p:spPr>
          <a:xfrm>
            <a:off x="838200" y="6438240"/>
            <a:ext cx="2743200" cy="365125"/>
          </a:xfrm>
          <a:prstGeom prst="rect">
            <a:avLst/>
          </a:prstGeom>
        </p:spPr>
        <p:txBody>
          <a:bodyPr vert="horz" lIns="91440" tIns="45720" rIns="91440" bIns="45720" rtlCol="0" anchor="ctr"/>
          <a:lstStyle>
            <a:lvl1pPr algn="l">
              <a:defRPr sz="1200">
                <a:solidFill>
                  <a:srgbClr val="000000"/>
                </a:solidFill>
              </a:defRPr>
            </a:lvl1pPr>
          </a:lstStyle>
          <a:p>
            <a:fld id="{23D72329-1DDB-4EFD-B18E-180334A8D4EF}" type="datetimeFigureOut">
              <a:rPr lang="en-US" smtClean="0"/>
              <a:pPr/>
              <a:t>10/31/19</a:t>
            </a:fld>
            <a:endParaRPr lang="en-US"/>
          </a:p>
        </p:txBody>
      </p:sp>
      <p:sp>
        <p:nvSpPr>
          <p:cNvPr id="5" name="Footer Placeholder 4">
            <a:extLst>
              <a:ext uri="{FF2B5EF4-FFF2-40B4-BE49-F238E27FC236}">
                <a16:creationId xmlns:a16="http://schemas.microsoft.com/office/drawing/2014/main" id="{97CDA16D-7C57-4B41-BBF9-07B74CD68E8B}"/>
              </a:ext>
            </a:extLst>
          </p:cNvPr>
          <p:cNvSpPr>
            <a:spLocks noGrp="1"/>
          </p:cNvSpPr>
          <p:nvPr>
            <p:ph type="ftr" sz="quarter" idx="3"/>
          </p:nvPr>
        </p:nvSpPr>
        <p:spPr>
          <a:xfrm>
            <a:off x="4038600" y="6438240"/>
            <a:ext cx="4114800" cy="365125"/>
          </a:xfrm>
          <a:prstGeom prst="rect">
            <a:avLst/>
          </a:prstGeom>
        </p:spPr>
        <p:txBody>
          <a:bodyPr vert="horz" lIns="91440" tIns="45720" rIns="91440" bIns="45720" rtlCol="0" anchor="ctr"/>
          <a:lstStyle>
            <a:lvl1pPr algn="ctr">
              <a:defRPr sz="1200">
                <a:solidFill>
                  <a:srgbClr val="000000"/>
                </a:solidFill>
              </a:defRPr>
            </a:lvl1p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1F94B4F6-58AD-4E4A-8C29-997EBD568B0D}"/>
              </a:ext>
            </a:extLst>
          </p:cNvPr>
          <p:cNvSpPr>
            <a:spLocks noGrp="1"/>
          </p:cNvSpPr>
          <p:nvPr>
            <p:ph type="sldNum" sz="quarter" idx="4"/>
          </p:nvPr>
        </p:nvSpPr>
        <p:spPr>
          <a:xfrm>
            <a:off x="8610600" y="6438240"/>
            <a:ext cx="2743200" cy="365125"/>
          </a:xfrm>
          <a:prstGeom prst="rect">
            <a:avLst/>
          </a:prstGeom>
        </p:spPr>
        <p:txBody>
          <a:bodyPr vert="horz" lIns="91440" tIns="45720" rIns="91440" bIns="45720" rtlCol="0" anchor="ctr"/>
          <a:lstStyle>
            <a:lvl1pPr algn="r">
              <a:defRPr sz="1200">
                <a:solidFill>
                  <a:srgbClr val="000000"/>
                </a:solidFill>
              </a:defRPr>
            </a:lvl1pPr>
          </a:lstStyle>
          <a:p>
            <a:fld id="{5DD17A0F-4821-4802-8EF4-96BC11F9F858}" type="slidenum">
              <a:rPr lang="en-US" smtClean="0"/>
              <a:pPr/>
              <a:t>‹#›</a:t>
            </a:fld>
            <a:endParaRPr lang="en-US"/>
          </a:p>
        </p:txBody>
      </p:sp>
    </p:spTree>
    <p:extLst>
      <p:ext uri="{BB962C8B-B14F-4D97-AF65-F5344CB8AC3E}">
        <p14:creationId xmlns:p14="http://schemas.microsoft.com/office/powerpoint/2010/main" val="262754841"/>
      </p:ext>
    </p:extLst>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hf hdr="0" dt="0"/>
  <p:txStyles>
    <p:title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632A56-45DE-4F43-B296-5F82E2E65E30}"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3FB9AB-D079-4936-82D6-99CFF3438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283028"/>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 id="2147484350" r:id="rId12"/>
    <p:sldLayoutId id="2147484351" r:id="rId13"/>
    <p:sldLayoutId id="2147484352" r:id="rId14"/>
    <p:sldLayoutId id="2147484353" r:id="rId15"/>
    <p:sldLayoutId id="214748435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2539586A-5C8D-4546-B392-C6DD03BB5326}" type="datetime1">
              <a:rPr lang="en-US" smtClean="0">
                <a:solidFill>
                  <a:srgbClr val="000000"/>
                </a:solidFill>
              </a:rPr>
              <a:pPr fontAlgn="base">
                <a:spcBef>
                  <a:spcPct val="0"/>
                </a:spcBef>
                <a:spcAft>
                  <a:spcPct val="0"/>
                </a:spcAft>
                <a:defRPr/>
              </a:pPr>
              <a:t>10/31/19</a:t>
            </a:fld>
            <a:endParaRPr lang="en-US">
              <a:solidFill>
                <a:srgbClr val="000000"/>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r>
              <a:rPr lang="en-US">
                <a:solidFill>
                  <a:srgbClr val="000000"/>
                </a:solidFill>
              </a:rPr>
              <a:t>Center for Performance Assessment © 2006</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B8F32F9C-3C91-45B6-B6E5-80F1897A4E12}"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23526876"/>
      </p:ext>
    </p:extLst>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E4202C-CC75-4FE1-AB5A-8C1E8B023124}" type="datetimeFigureOut">
              <a:rPr lang="en-US" smtClean="0">
                <a:solidFill>
                  <a:prstClr val="black">
                    <a:tint val="75000"/>
                  </a:prstClr>
                </a:solidFill>
              </a:rPr>
              <a:pPr/>
              <a:t>10/31/19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52B5C-16F3-45AB-8D95-3D8C112CB5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901504"/>
      </p:ext>
    </p:extLst>
  </p:cSld>
  <p:clrMap bg1="lt1" tx1="dk1" bg2="lt2" tx2="dk2" accent1="accent1" accent2="accent2" accent3="accent3" accent4="accent4" accent5="accent5" accent6="accent6" hlink="hlink" folHlink="folHlink"/>
  <p:sldLayoutIdLst>
    <p:sldLayoutId id="2147484501" r:id="rId1"/>
    <p:sldLayoutId id="2147484502" r:id="rId2"/>
    <p:sldLayoutId id="2147484503" r:id="rId3"/>
    <p:sldLayoutId id="2147484504" r:id="rId4"/>
    <p:sldLayoutId id="2147484505" r:id="rId5"/>
    <p:sldLayoutId id="2147484506" r:id="rId6"/>
    <p:sldLayoutId id="2147484507" r:id="rId7"/>
    <p:sldLayoutId id="2147484508" r:id="rId8"/>
    <p:sldLayoutId id="2147484509" r:id="rId9"/>
    <p:sldLayoutId id="2147484510" r:id="rId10"/>
    <p:sldLayoutId id="2147484511" r:id="rId11"/>
    <p:sldLayoutId id="21474852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25600" y="76200"/>
            <a:ext cx="98552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711200" y="1600200"/>
            <a:ext cx="10769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711200" y="63246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267200" y="63246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839200" y="6324600"/>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5472333E-066D-42D0-909C-28CDC9530A9B}" type="slidenum">
              <a:rPr lang="en-US" altLang="en-US"/>
              <a:pPr fontAlgn="base">
                <a:spcBef>
                  <a:spcPct val="0"/>
                </a:spcBef>
                <a:spcAft>
                  <a:spcPct val="0"/>
                </a:spcAft>
              </a:pPr>
              <a:t>‹#›</a:t>
            </a:fld>
            <a:endParaRPr lang="en-US" altLang="en-US"/>
          </a:p>
        </p:txBody>
      </p:sp>
    </p:spTree>
    <p:extLst>
      <p:ext uri="{BB962C8B-B14F-4D97-AF65-F5344CB8AC3E}">
        <p14:creationId xmlns:p14="http://schemas.microsoft.com/office/powerpoint/2010/main" val="3965192948"/>
      </p:ext>
    </p:extLst>
  </p:cSld>
  <p:clrMap bg1="dk2" tx1="lt1" bg2="dk1" tx2="lt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Lst>
  <p:txStyles>
    <p:titleStyle>
      <a:lvl1pPr algn="r" rtl="0" eaLnBrk="0" fontAlgn="base" hangingPunct="0">
        <a:spcBef>
          <a:spcPct val="0"/>
        </a:spcBef>
        <a:spcAft>
          <a:spcPct val="0"/>
        </a:spcAft>
        <a:defRPr sz="4400" b="1">
          <a:solidFill>
            <a:srgbClr val="FFFFFF"/>
          </a:solidFill>
          <a:latin typeface="+mj-lt"/>
          <a:ea typeface="+mj-ea"/>
          <a:cs typeface="+mj-cs"/>
        </a:defRPr>
      </a:lvl1pPr>
      <a:lvl2pPr algn="r" rtl="0" eaLnBrk="0" fontAlgn="base" hangingPunct="0">
        <a:spcBef>
          <a:spcPct val="0"/>
        </a:spcBef>
        <a:spcAft>
          <a:spcPct val="0"/>
        </a:spcAft>
        <a:defRPr sz="4400" b="1">
          <a:solidFill>
            <a:srgbClr val="FFFFFF"/>
          </a:solidFill>
          <a:latin typeface="Arial" pitchFamily="34" charset="0"/>
        </a:defRPr>
      </a:lvl2pPr>
      <a:lvl3pPr algn="r" rtl="0" eaLnBrk="0" fontAlgn="base" hangingPunct="0">
        <a:spcBef>
          <a:spcPct val="0"/>
        </a:spcBef>
        <a:spcAft>
          <a:spcPct val="0"/>
        </a:spcAft>
        <a:defRPr sz="4400" b="1">
          <a:solidFill>
            <a:srgbClr val="FFFFFF"/>
          </a:solidFill>
          <a:latin typeface="Arial" pitchFamily="34" charset="0"/>
        </a:defRPr>
      </a:lvl3pPr>
      <a:lvl4pPr algn="r" rtl="0" eaLnBrk="0" fontAlgn="base" hangingPunct="0">
        <a:spcBef>
          <a:spcPct val="0"/>
        </a:spcBef>
        <a:spcAft>
          <a:spcPct val="0"/>
        </a:spcAft>
        <a:defRPr sz="4400" b="1">
          <a:solidFill>
            <a:srgbClr val="FFFFFF"/>
          </a:solidFill>
          <a:latin typeface="Arial" pitchFamily="34" charset="0"/>
        </a:defRPr>
      </a:lvl4pPr>
      <a:lvl5pPr algn="r" rtl="0" eaLnBrk="0" fontAlgn="base" hangingPunct="0">
        <a:spcBef>
          <a:spcPct val="0"/>
        </a:spcBef>
        <a:spcAft>
          <a:spcPct val="0"/>
        </a:spcAft>
        <a:defRPr sz="4400" b="1">
          <a:solidFill>
            <a:srgbClr val="FFFFFF"/>
          </a:solidFill>
          <a:latin typeface="Arial" pitchFamily="34" charset="0"/>
        </a:defRPr>
      </a:lvl5pPr>
      <a:lvl6pPr marL="457200" algn="r" rtl="0" fontAlgn="base">
        <a:spcBef>
          <a:spcPct val="0"/>
        </a:spcBef>
        <a:spcAft>
          <a:spcPct val="0"/>
        </a:spcAft>
        <a:defRPr sz="4400" b="1">
          <a:solidFill>
            <a:srgbClr val="FFFFFF"/>
          </a:solidFill>
          <a:latin typeface="Arial" pitchFamily="34" charset="0"/>
        </a:defRPr>
      </a:lvl6pPr>
      <a:lvl7pPr marL="914400" algn="r" rtl="0" fontAlgn="base">
        <a:spcBef>
          <a:spcPct val="0"/>
        </a:spcBef>
        <a:spcAft>
          <a:spcPct val="0"/>
        </a:spcAft>
        <a:defRPr sz="4400" b="1">
          <a:solidFill>
            <a:srgbClr val="FFFFFF"/>
          </a:solidFill>
          <a:latin typeface="Arial" pitchFamily="34" charset="0"/>
        </a:defRPr>
      </a:lvl7pPr>
      <a:lvl8pPr marL="1371600" algn="r" rtl="0" fontAlgn="base">
        <a:spcBef>
          <a:spcPct val="0"/>
        </a:spcBef>
        <a:spcAft>
          <a:spcPct val="0"/>
        </a:spcAft>
        <a:defRPr sz="4400" b="1">
          <a:solidFill>
            <a:srgbClr val="FFFFFF"/>
          </a:solidFill>
          <a:latin typeface="Arial" pitchFamily="34" charset="0"/>
        </a:defRPr>
      </a:lvl8pPr>
      <a:lvl9pPr marL="1828800" algn="r" rtl="0" fontAlgn="base">
        <a:spcBef>
          <a:spcPct val="0"/>
        </a:spcBef>
        <a:spcAft>
          <a:spcPct val="0"/>
        </a:spcAft>
        <a:defRPr sz="4400" b="1">
          <a:solidFill>
            <a:srgbClr val="FFFFFF"/>
          </a:solidFill>
          <a:latin typeface="Arial" pitchFamily="34" charset="0"/>
        </a:defRPr>
      </a:lvl9pPr>
    </p:titleStyle>
    <p:body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mn-lt"/>
        </a:defRPr>
      </a:lvl2pPr>
      <a:lvl3pPr marL="1143000" indent="-228600" algn="l" rtl="0" eaLnBrk="0" fontAlgn="base" hangingPunct="0">
        <a:spcBef>
          <a:spcPct val="20000"/>
        </a:spcBef>
        <a:spcAft>
          <a:spcPct val="0"/>
        </a:spcAft>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8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732EE-AAFD-4434-8EC4-F7BB3EE27431}" type="datetimeFigureOut">
              <a:rPr lang="en-US" smtClean="0">
                <a:solidFill>
                  <a:prstClr val="white">
                    <a:tint val="75000"/>
                  </a:prstClr>
                </a:solidFill>
              </a:rPr>
              <a:pPr/>
              <a:t>10/31/19</a:t>
            </a:fld>
            <a:endParaRPr lang="en-US">
              <a:solidFill>
                <a:prstClr val="white">
                  <a:tint val="75000"/>
                </a:prstClr>
              </a:solidFill>
            </a:endParaRPr>
          </a:p>
        </p:txBody>
      </p:sp>
      <p:sp>
        <p:nvSpPr>
          <p:cNvPr id="5" name="Footer Placeholder 4"/>
          <p:cNvSpPr>
            <a:spLocks noGrp="1"/>
          </p:cNvSpPr>
          <p:nvPr>
            <p:ph type="ftr" sz="quarter" idx="3"/>
          </p:nvPr>
        </p:nvSpPr>
        <p:spPr>
          <a:xfrm>
            <a:off x="4038600" y="635638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610600" y="635638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0D69B-5963-46DD-AE04-37D403307A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84260811"/>
      </p:ext>
    </p:extLst>
  </p:cSld>
  <p:clrMap bg1="dk1" tx1="lt1" bg2="dk2" tx2="lt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2539586A-5C8D-4546-B392-C6DD03BB5326}" type="datetime1">
              <a:rPr lang="en-US" smtClean="0">
                <a:solidFill>
                  <a:srgbClr val="000000"/>
                </a:solidFill>
              </a:rPr>
              <a:pPr fontAlgn="base">
                <a:spcBef>
                  <a:spcPct val="0"/>
                </a:spcBef>
                <a:spcAft>
                  <a:spcPct val="0"/>
                </a:spcAft>
                <a:defRPr/>
              </a:pPr>
              <a:t>10/31/19</a:t>
            </a:fld>
            <a:endParaRPr lang="en-US">
              <a:solidFill>
                <a:srgbClr val="000000"/>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r>
              <a:rPr lang="en-US">
                <a:solidFill>
                  <a:srgbClr val="000000"/>
                </a:solidFill>
              </a:rPr>
              <a:t>Center for Performance Assessment © 2006</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B8F32F9C-3C91-45B6-B6E5-80F1897A4E12}"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249395058"/>
      </p:ext>
    </p:extLst>
  </p:cSld>
  <p:clrMap bg1="dk1" tx1="lt1" bg2="dk2" tx2="lt2" accent1="accent1" accent2="accent2" accent3="accent3" accent4="accent4" accent5="accent5" accent6="accent6" hlink="hlink" folHlink="folHlink"/>
  <p:sldLayoutIdLst>
    <p:sldLayoutId id="2147484537" r:id="rId1"/>
    <p:sldLayoutId id="2147484538" r:id="rId2"/>
    <p:sldLayoutId id="2147484539" r:id="rId3"/>
    <p:sldLayoutId id="2147484540" r:id="rId4"/>
    <p:sldLayoutId id="2147484541" r:id="rId5"/>
    <p:sldLayoutId id="2147484542" r:id="rId6"/>
    <p:sldLayoutId id="2147484543" r:id="rId7"/>
    <p:sldLayoutId id="2147484544" r:id="rId8"/>
    <p:sldLayoutId id="2147484545" r:id="rId9"/>
    <p:sldLayoutId id="2147484546" r:id="rId10"/>
    <p:sldLayoutId id="2147484547" r:id="rId11"/>
    <p:sldLayoutId id="2147484548"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10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65.xml"/></Relationships>
</file>

<file path=ppt/slides/_rels/slide10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39.xml"/><Relationship Id="rId1" Type="http://schemas.openxmlformats.org/officeDocument/2006/relationships/tags" Target="../tags/tag3.xml"/></Relationships>
</file>

<file path=ppt/slides/_rels/slide10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6.xml"/><Relationship Id="rId4" Type="http://schemas.openxmlformats.org/officeDocument/2006/relationships/image" Target="../media/image60.gif"/></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0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4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0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26.xm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126.xml"/><Relationship Id="rId4" Type="http://schemas.openxmlformats.org/officeDocument/2006/relationships/image" Target="../media/image9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78.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3.xml"/></Relationships>
</file>

<file path=ppt/slides/_rels/slide2.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openxmlformats.org/officeDocument/2006/relationships/image" Target="../media/image53.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74.xml"/><Relationship Id="rId4" Type="http://schemas.openxmlformats.org/officeDocument/2006/relationships/image" Target="../media/image60.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intensiveintervention.org/sites/default/files/HO-1-InstrIntervenInventory_508.pdf" TargetMode="External"/><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6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3" Type="http://schemas.openxmlformats.org/officeDocument/2006/relationships/hyperlink" Target="http://www.pewtrusts.org/en/multimedia/data-visualizations/2015/results-first-clearinghouse-database" TargetMode="External"/><Relationship Id="rId2" Type="http://schemas.openxmlformats.org/officeDocument/2006/relationships/image" Target="../media/image62.png"/><Relationship Id="rId1" Type="http://schemas.openxmlformats.org/officeDocument/2006/relationships/slideLayout" Target="../slideLayouts/slideLayout108.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8.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08.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08.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0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8.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0.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0.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3.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3.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3.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3.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3.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3.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3.xml"/></Relationships>
</file>

<file path=ppt/slides/_rels/slide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3.xml"/></Relationships>
</file>

<file path=ppt/slides/_rels/slide51.xml.rels><?xml version="1.0" encoding="UTF-8" standalone="yes"?>
<Relationships xmlns="http://schemas.openxmlformats.org/package/2006/relationships"><Relationship Id="rId3" Type="http://schemas.openxmlformats.org/officeDocument/2006/relationships/hyperlink" Target="http://www.straighttalkonevidence.org/category/k-12-education/" TargetMode="External"/><Relationship Id="rId2" Type="http://schemas.openxmlformats.org/officeDocument/2006/relationships/image" Target="../media/image78.png"/><Relationship Id="rId1" Type="http://schemas.openxmlformats.org/officeDocument/2006/relationships/slideLayout" Target="../slideLayouts/slideLayout153.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9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2.xml"/></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1.xml"/><Relationship Id="rId1" Type="http://schemas.openxmlformats.org/officeDocument/2006/relationships/slideLayout" Target="../slideLayouts/slideLayout7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68.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4.xml"/><Relationship Id="rId1" Type="http://schemas.openxmlformats.org/officeDocument/2006/relationships/vmlDrawing" Target="../drawings/vmlDrawing1.vml"/><Relationship Id="rId5" Type="http://schemas.openxmlformats.org/officeDocument/2006/relationships/image" Target="../media/image83.emf"/><Relationship Id="rId4" Type="http://schemas.openxmlformats.org/officeDocument/2006/relationships/oleObject" Target="../embeddings/oleObject1.bin"/></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3.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4.jpeg"/><Relationship Id="rId1" Type="http://schemas.openxmlformats.org/officeDocument/2006/relationships/slideLayout" Target="../slideLayouts/slideLayout69.xml"/><Relationship Id="rId5" Type="http://schemas.microsoft.com/office/2007/relationships/hdphoto" Target="../media/hdphoto2.wdp"/><Relationship Id="rId4" Type="http://schemas.openxmlformats.org/officeDocument/2006/relationships/image" Target="../media/image85.jpeg"/></Relationships>
</file>

<file path=ppt/slides/_rels/slide7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6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9.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69.xml"/><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4.xml"/></Relationships>
</file>

<file path=ppt/slides/_rels/slide81.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4.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0.xml"/></Relationships>
</file>

<file path=ppt/slides/_rels/slide8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0.xml"/></Relationships>
</file>

<file path=ppt/slides/_rels/slide8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6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0.xml"/></Relationships>
</file>

<file path=ppt/slides/_rels/slide9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6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2246947"/>
            <a:ext cx="8382000" cy="917575"/>
          </a:xfrm>
        </p:spPr>
        <p:txBody>
          <a:bodyPr>
            <a:normAutofit fontScale="90000"/>
          </a:bodyPr>
          <a:lstStyle/>
          <a:p>
            <a:pPr algn="l"/>
            <a:r>
              <a:rPr lang="en-US" dirty="0"/>
              <a:t>Blame-Free Implementation Fidelity: Fixing the Weak Link </a:t>
            </a:r>
            <a:br>
              <a:rPr lang="en-US" dirty="0"/>
            </a:br>
            <a:r>
              <a:rPr lang="en-US" dirty="0"/>
              <a:t>in MTSS</a:t>
            </a:r>
            <a:br>
              <a:rPr lang="en-US" dirty="0"/>
            </a:br>
            <a:endParaRPr lang="en-US" dirty="0"/>
          </a:p>
        </p:txBody>
      </p:sp>
      <p:sp>
        <p:nvSpPr>
          <p:cNvPr id="5" name="Subtitle 4"/>
          <p:cNvSpPr>
            <a:spLocks noGrp="1"/>
          </p:cNvSpPr>
          <p:nvPr>
            <p:ph type="subTitle" idx="1"/>
          </p:nvPr>
        </p:nvSpPr>
        <p:spPr>
          <a:xfrm>
            <a:off x="7315200" y="4114800"/>
            <a:ext cx="4495800" cy="914400"/>
          </a:xfrm>
        </p:spPr>
        <p:txBody>
          <a:bodyPr>
            <a:noAutofit/>
          </a:bodyPr>
          <a:lstStyle/>
          <a:p>
            <a:pPr algn="ctr"/>
            <a:r>
              <a:rPr lang="en-US" dirty="0">
                <a:solidFill>
                  <a:srgbClr val="FFFF00"/>
                </a:solidFill>
                <a:effectLst>
                  <a:outerShdw blurRad="38100" dist="38100" dir="2700000" algn="tl">
                    <a:srgbClr val="000000">
                      <a:alpha val="43137"/>
                    </a:srgbClr>
                  </a:outerShdw>
                </a:effectLst>
                <a:latin typeface="Comic Sans MS" panose="030F0702030302020204" pitchFamily="66" charset="0"/>
              </a:rPr>
              <a:t>Kim Gibbons, Ph.D.</a:t>
            </a:r>
          </a:p>
          <a:p>
            <a:pPr algn="ctr"/>
            <a:r>
              <a:rPr lang="en-US" dirty="0" err="1">
                <a:solidFill>
                  <a:srgbClr val="FFFF00"/>
                </a:solidFill>
                <a:effectLst>
                  <a:outerShdw blurRad="38100" dist="38100" dir="2700000" algn="tl">
                    <a:srgbClr val="000000">
                      <a:alpha val="43137"/>
                    </a:srgbClr>
                  </a:outerShdw>
                </a:effectLst>
                <a:latin typeface="Comic Sans MS" panose="030F0702030302020204" pitchFamily="66" charset="0"/>
              </a:rPr>
              <a:t>kgibbons@umn.edu</a:t>
            </a:r>
            <a:endParaRPr lang="en-US" dirty="0">
              <a:solidFill>
                <a:srgbClr val="FFFF00"/>
              </a:solidFill>
              <a:effectLst>
                <a:outerShdw blurRad="38100" dist="38100" dir="2700000" algn="tl">
                  <a:srgbClr val="000000">
                    <a:alpha val="43137"/>
                  </a:srgbClr>
                </a:outerShdw>
              </a:effectLst>
              <a:latin typeface="Comic Sans MS" panose="030F0702030302020204" pitchFamily="66" charset="0"/>
            </a:endParaRPr>
          </a:p>
          <a:p>
            <a:pPr algn="ctr"/>
            <a:r>
              <a:rPr lang="en-US" dirty="0">
                <a:solidFill>
                  <a:srgbClr val="FFFF00"/>
                </a:solidFill>
                <a:effectLst>
                  <a:outerShdw blurRad="38100" dist="38100" dir="2700000" algn="tl">
                    <a:srgbClr val="000000">
                      <a:alpha val="43137"/>
                    </a:srgbClr>
                  </a:outerShdw>
                </a:effectLst>
                <a:latin typeface="Comic Sans MS" panose="030F0702030302020204" pitchFamily="66" charset="0"/>
              </a:rPr>
              <a:t> </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73EF7B-668D-47B4-A79A-973BE13BD57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TextBox 1"/>
          <p:cNvSpPr txBox="1"/>
          <p:nvPr/>
        </p:nvSpPr>
        <p:spPr>
          <a:xfrm>
            <a:off x="2369408" y="5668754"/>
            <a:ext cx="906059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Michigan School Psychology Association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November 8</a:t>
            </a:r>
            <a:r>
              <a:rPr kumimoji="0" lang="en-US" sz="2800" b="0" i="0" u="none" strike="noStrike" kern="1200" cap="none" spc="0" normalizeH="0" baseline="30000" noProof="0" dirty="0">
                <a:ln>
                  <a:noFill/>
                </a:ln>
                <a:solidFill>
                  <a:prstClr val="white"/>
                </a:solidFill>
                <a:effectLst/>
                <a:uLnTx/>
                <a:uFillTx/>
                <a:latin typeface="Calibri"/>
                <a:ea typeface="+mn-ea"/>
                <a:cs typeface="+mn-cs"/>
              </a:rPr>
              <a:t>th</a:t>
            </a:r>
            <a:r>
              <a:rPr kumimoji="0" lang="en-US" sz="2800" b="0" i="0" u="none" strike="noStrike" kern="1200" cap="none" spc="0" normalizeH="0" baseline="0" noProof="0" dirty="0">
                <a:ln>
                  <a:noFill/>
                </a:ln>
                <a:solidFill>
                  <a:prstClr val="white"/>
                </a:solidFill>
                <a:effectLst/>
                <a:uLnTx/>
                <a:uFillTx/>
                <a:latin typeface="Calibri"/>
                <a:ea typeface="+mn-ea"/>
                <a:cs typeface="+mn-cs"/>
              </a:rPr>
              <a:t>, 2019</a:t>
            </a:r>
          </a:p>
        </p:txBody>
      </p:sp>
    </p:spTree>
    <p:extLst>
      <p:ext uri="{BB962C8B-B14F-4D97-AF65-F5344CB8AC3E}">
        <p14:creationId xmlns:p14="http://schemas.microsoft.com/office/powerpoint/2010/main" val="2908307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239000" y="685800"/>
            <a:ext cx="4470400" cy="5334000"/>
          </a:xfrm>
        </p:spPr>
        <p:txBody>
          <a:bodyPr>
            <a:normAutofit fontScale="90000"/>
          </a:bodyPr>
          <a:lstStyle/>
          <a:p>
            <a:pPr algn="ctr"/>
            <a:r>
              <a:rPr lang="en-US" dirty="0"/>
              <a:t>3 Steps</a:t>
            </a:r>
            <a:br>
              <a:rPr lang="en-US" dirty="0"/>
            </a:br>
            <a:br>
              <a:rPr lang="en-US" dirty="0"/>
            </a:br>
            <a:r>
              <a:rPr lang="en-US" sz="4400" dirty="0"/>
              <a:t>1. Expand Your Working Conception of Fidelity</a:t>
            </a:r>
            <a:br>
              <a:rPr lang="en-US" dirty="0"/>
            </a:br>
            <a:r>
              <a:rPr lang="en-US" sz="4400" dirty="0"/>
              <a:t>2. Carefully Design the Dosage </a:t>
            </a:r>
            <a:br>
              <a:rPr lang="en-US" sz="4400" dirty="0"/>
            </a:br>
            <a:r>
              <a:rPr lang="en-US" sz="4400" dirty="0"/>
              <a:t>3. Assess Yourself to Expand Your Expertise</a:t>
            </a:r>
          </a:p>
        </p:txBody>
      </p:sp>
    </p:spTree>
    <p:extLst>
      <p:ext uri="{BB962C8B-B14F-4D97-AF65-F5344CB8AC3E}">
        <p14:creationId xmlns:p14="http://schemas.microsoft.com/office/powerpoint/2010/main" val="9676703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idx="4294967295"/>
          </p:nvPr>
        </p:nvSpPr>
        <p:spPr>
          <a:xfrm>
            <a:off x="1219200" y="228600"/>
            <a:ext cx="8372475" cy="1143000"/>
          </a:xfrm>
          <a:noFill/>
        </p:spPr>
        <p:txBody>
          <a:bodyPr>
            <a:normAutofit/>
          </a:bodyPr>
          <a:lstStyle/>
          <a:p>
            <a:pPr eaLnBrk="1" hangingPunct="1">
              <a:defRPr/>
            </a:pPr>
            <a:r>
              <a:rPr lang="en-US" sz="3600" dirty="0">
                <a:latin typeface="Arial" charset="0"/>
                <a:ea typeface="ＭＳ Ｐゴシック" pitchFamily="34" charset="-128"/>
                <a:cs typeface="Arial" charset="0"/>
              </a:rPr>
              <a:t>Adjustments Made</a:t>
            </a:r>
            <a:endParaRPr lang="en-US" dirty="0">
              <a:latin typeface="Arial" charset="0"/>
              <a:ea typeface="ＭＳ Ｐゴシック" pitchFamily="34" charset="-128"/>
              <a:cs typeface="Arial" charset="0"/>
            </a:endParaRPr>
          </a:p>
        </p:txBody>
      </p:sp>
      <p:sp>
        <p:nvSpPr>
          <p:cNvPr id="60418" name="Rectangle 3"/>
          <p:cNvSpPr>
            <a:spLocks noGrp="1" noChangeArrowheads="1"/>
          </p:cNvSpPr>
          <p:nvPr>
            <p:ph type="body" idx="4294967295"/>
          </p:nvPr>
        </p:nvSpPr>
        <p:spPr>
          <a:xfrm>
            <a:off x="1905000" y="1600200"/>
            <a:ext cx="8458200" cy="4724400"/>
          </a:xfrm>
        </p:spPr>
        <p:txBody>
          <a:bodyPr/>
          <a:lstStyle/>
          <a:p>
            <a:pPr>
              <a:spcAft>
                <a:spcPts val="700"/>
              </a:spcAft>
              <a:buFont typeface="Wingdings" panose="05000000000000000000" pitchFamily="2" charset="2"/>
              <a:buChar char="ü"/>
            </a:pPr>
            <a:r>
              <a:rPr lang="en-US" dirty="0">
                <a:latin typeface="Arial" charset="0"/>
                <a:ea typeface="ＭＳ Ｐゴシック" charset="0"/>
                <a:cs typeface="Arial" charset="0"/>
              </a:rPr>
              <a:t> </a:t>
            </a:r>
            <a:r>
              <a:rPr lang="en-US" sz="3600" dirty="0">
                <a:latin typeface="Arial" charset="0"/>
                <a:ea typeface="ＭＳ Ｐゴシック" charset="0"/>
                <a:cs typeface="Arial" charset="0"/>
              </a:rPr>
              <a:t>Criterion for Acceptable Fidelity ?</a:t>
            </a:r>
          </a:p>
          <a:p>
            <a:pPr>
              <a:spcAft>
                <a:spcPts val="700"/>
              </a:spcAft>
              <a:buFont typeface="Wingdings" panose="05000000000000000000" pitchFamily="2" charset="2"/>
              <a:buChar char="ü"/>
            </a:pPr>
            <a:r>
              <a:rPr lang="en-US" sz="3600">
                <a:latin typeface="Arial" charset="0"/>
                <a:ea typeface="ＭＳ Ｐゴシック" charset="0"/>
                <a:cs typeface="Arial" charset="0"/>
              </a:rPr>
              <a:t> Follow </a:t>
            </a:r>
            <a:r>
              <a:rPr lang="en-US" sz="3600" dirty="0">
                <a:latin typeface="Arial" charset="0"/>
                <a:ea typeface="ＭＳ Ｐゴシック" charset="0"/>
                <a:cs typeface="Arial" charset="0"/>
              </a:rPr>
              <a:t>Plan Developed During Training</a:t>
            </a:r>
          </a:p>
        </p:txBody>
      </p:sp>
      <p:pic>
        <p:nvPicPr>
          <p:cNvPr id="60419" name="Picture 5" descr="C:\Users\Kim\AppData\Local\Microsoft\Windows\Temporary Internet Files\Content.IE5\EEV2BJF1\MC90043982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200400"/>
            <a:ext cx="36576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7099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leadershipdharma.com/wp-content/uploads/2012/11/Magic_Number_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3429" y="0"/>
            <a:ext cx="489857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43427" y="194110"/>
            <a:ext cx="4419600" cy="2585323"/>
          </a:xfrm>
          <a:prstGeom prst="rect">
            <a:avLst/>
          </a:prstGeom>
          <a:noFill/>
        </p:spPr>
        <p:txBody>
          <a:bodyPr wrap="square" rtlCol="0">
            <a:spAutoFit/>
          </a:bodyPr>
          <a:lstStyle/>
          <a:p>
            <a:r>
              <a:rPr lang="en-US" sz="4800" dirty="0">
                <a:solidFill>
                  <a:prstClr val="black"/>
                </a:solidFill>
              </a:rPr>
              <a:t>What’s the Magic Number for </a:t>
            </a:r>
            <a:r>
              <a:rPr lang="en-US" sz="6600" dirty="0">
                <a:solidFill>
                  <a:prstClr val="black"/>
                </a:solidFill>
              </a:rPr>
              <a:t>Fidelity</a:t>
            </a:r>
            <a:r>
              <a:rPr lang="en-US" sz="4800" dirty="0">
                <a:solidFill>
                  <a:prstClr val="black"/>
                </a:solidFill>
              </a:rPr>
              <a:t>?</a:t>
            </a:r>
          </a:p>
        </p:txBody>
      </p:sp>
      <p:sp>
        <p:nvSpPr>
          <p:cNvPr id="3" name="TextBox 2"/>
          <p:cNvSpPr txBox="1"/>
          <p:nvPr/>
        </p:nvSpPr>
        <p:spPr>
          <a:xfrm>
            <a:off x="1754218" y="2890945"/>
            <a:ext cx="3886200" cy="3262432"/>
          </a:xfrm>
          <a:prstGeom prst="rect">
            <a:avLst/>
          </a:prstGeom>
          <a:noFill/>
        </p:spPr>
        <p:txBody>
          <a:bodyPr wrap="square" rtlCol="0">
            <a:spAutoFit/>
          </a:bodyPr>
          <a:lstStyle/>
          <a:p>
            <a:r>
              <a:rPr lang="en-US" sz="16600" dirty="0">
                <a:solidFill>
                  <a:srgbClr val="FF0000"/>
                </a:solidFill>
              </a:rPr>
              <a:t>80%</a:t>
            </a:r>
          </a:p>
          <a:p>
            <a:r>
              <a:rPr lang="en-US" sz="4000" dirty="0">
                <a:solidFill>
                  <a:srgbClr val="FF0000"/>
                </a:solidFill>
              </a:rPr>
              <a:t>Or 100% ?</a:t>
            </a:r>
          </a:p>
        </p:txBody>
      </p:sp>
      <p:sp>
        <p:nvSpPr>
          <p:cNvPr id="5" name="TextBox 4"/>
          <p:cNvSpPr txBox="1"/>
          <p:nvPr/>
        </p:nvSpPr>
        <p:spPr>
          <a:xfrm>
            <a:off x="7560527" y="6334780"/>
            <a:ext cx="4493941" cy="523220"/>
          </a:xfrm>
          <a:prstGeom prst="rect">
            <a:avLst/>
          </a:prstGeom>
          <a:noFill/>
        </p:spPr>
        <p:txBody>
          <a:bodyPr wrap="square" rtlCol="0">
            <a:spAutoFit/>
          </a:bodyPr>
          <a:lstStyle/>
          <a:p>
            <a:pPr algn="r"/>
            <a:r>
              <a:rPr lang="en-US" sz="2800" dirty="0">
                <a:solidFill>
                  <a:prstClr val="black"/>
                </a:solidFill>
              </a:rPr>
              <a:t>Coulter &amp; Gibbons, 2017</a:t>
            </a:r>
          </a:p>
        </p:txBody>
      </p:sp>
      <p:sp>
        <p:nvSpPr>
          <p:cNvPr id="6" name="Rectangle 1"/>
          <p:cNvSpPr>
            <a:spLocks noChangeArrowheads="1"/>
          </p:cNvSpPr>
          <p:nvPr/>
        </p:nvSpPr>
        <p:spPr bwMode="auto">
          <a:xfrm>
            <a:off x="2519363" y="1498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Applying Concepts of Implementation Fidelity</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327309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48000">
              <a:srgbClr val="ECEEF0"/>
            </a:gs>
            <a:gs pos="15000">
              <a:schemeClr val="accent1">
                <a:lumMod val="5000"/>
                <a:lumOff val="95000"/>
              </a:schemeClr>
            </a:gs>
            <a:gs pos="80000">
              <a:schemeClr val="bg1">
                <a:lumMod val="75000"/>
              </a:schemeClr>
            </a:gs>
            <a:gs pos="100000">
              <a:schemeClr val="bg1">
                <a:lumMod val="85000"/>
              </a:schemeClr>
            </a:gs>
          </a:gsLst>
          <a:lin ang="54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3122341" y="858644"/>
            <a:ext cx="6795576" cy="5999356"/>
          </a:xfrm>
          <a:prstGeom prst="rect">
            <a:avLst/>
          </a:prstGeom>
          <a:gradFill>
            <a:gsLst>
              <a:gs pos="0">
                <a:schemeClr val="accent1"/>
              </a:gs>
              <a:gs pos="99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545629" y="3042909"/>
            <a:ext cx="2811145" cy="3252159"/>
          </a:xfrm>
          <a:prstGeom prst="rect">
            <a:avLst/>
          </a:prstGeom>
          <a:effectLst>
            <a:outerShdw blurRad="304800" dist="101600" dir="6600000" algn="tl" rotWithShape="0">
              <a:prstClr val="black">
                <a:alpha val="28000"/>
              </a:prstClr>
            </a:outerShdw>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31098"/>
            <a:ext cx="3037322" cy="3629362"/>
          </a:xfrm>
          <a:prstGeom prst="rect">
            <a:avLst/>
          </a:prstGeom>
          <a:effectLst>
            <a:outerShdw blurRad="304800" dist="101600" dir="600000" algn="tl" rotWithShape="0">
              <a:prstClr val="black">
                <a:alpha val="28000"/>
              </a:prstClr>
            </a:outerShdw>
          </a:effectLst>
        </p:spPr>
      </p:pic>
      <p:sp>
        <p:nvSpPr>
          <p:cNvPr id="9" name="Title 2"/>
          <p:cNvSpPr>
            <a:spLocks noGrp="1"/>
          </p:cNvSpPr>
          <p:nvPr>
            <p:ph type="title"/>
          </p:nvPr>
        </p:nvSpPr>
        <p:spPr>
          <a:xfrm>
            <a:off x="2221717" y="-87001"/>
            <a:ext cx="7696200" cy="1295400"/>
          </a:xfrm>
        </p:spPr>
        <p:txBody>
          <a:bodyPr/>
          <a:lstStyle/>
          <a:p>
            <a:pPr algn="ctr"/>
            <a:r>
              <a:rPr lang="en-US" dirty="0"/>
              <a:t>Summary: Key Factors in Fidelity </a:t>
            </a:r>
          </a:p>
        </p:txBody>
      </p:sp>
      <p:sp>
        <p:nvSpPr>
          <p:cNvPr id="12" name="Content Placeholder 3"/>
          <p:cNvSpPr>
            <a:spLocks noGrp="1"/>
          </p:cNvSpPr>
          <p:nvPr>
            <p:ph idx="1"/>
          </p:nvPr>
        </p:nvSpPr>
        <p:spPr>
          <a:xfrm>
            <a:off x="3317545" y="1276350"/>
            <a:ext cx="6461722" cy="4884110"/>
          </a:xfrm>
        </p:spPr>
        <p:txBody>
          <a:bodyPr>
            <a:normAutofit lnSpcReduction="10000"/>
          </a:bodyPr>
          <a:lstStyle/>
          <a:p>
            <a:pPr marL="274320">
              <a:spcBef>
                <a:spcPts val="600"/>
              </a:spcBef>
              <a:spcAft>
                <a:spcPts val="600"/>
              </a:spcAft>
            </a:pPr>
            <a:r>
              <a:rPr lang="en-US" sz="3600" dirty="0">
                <a:solidFill>
                  <a:schemeClr val="bg1"/>
                </a:solidFill>
              </a:rPr>
              <a:t>7 Pieces Implies Fidelity is Complex</a:t>
            </a:r>
          </a:p>
          <a:p>
            <a:pPr marL="274320">
              <a:spcBef>
                <a:spcPts val="600"/>
              </a:spcBef>
              <a:spcAft>
                <a:spcPts val="600"/>
              </a:spcAft>
            </a:pPr>
            <a:r>
              <a:rPr lang="en-US" sz="3600" dirty="0">
                <a:solidFill>
                  <a:schemeClr val="bg1"/>
                </a:solidFill>
              </a:rPr>
              <a:t>Collaborative Culture is Essential – Builds Ownership</a:t>
            </a:r>
          </a:p>
          <a:p>
            <a:pPr marL="274320">
              <a:spcBef>
                <a:spcPts val="600"/>
              </a:spcBef>
              <a:spcAft>
                <a:spcPts val="600"/>
              </a:spcAft>
            </a:pPr>
            <a:r>
              <a:rPr lang="en-US" sz="3600" u="sng" dirty="0">
                <a:solidFill>
                  <a:schemeClr val="bg1"/>
                </a:solidFill>
              </a:rPr>
              <a:t>Not</a:t>
            </a:r>
            <a:r>
              <a:rPr lang="en-US" sz="3600" dirty="0">
                <a:solidFill>
                  <a:schemeClr val="bg1"/>
                </a:solidFill>
              </a:rPr>
              <a:t> Evaluation of Implementer. </a:t>
            </a:r>
            <a:br>
              <a:rPr lang="en-US" sz="3600" dirty="0">
                <a:solidFill>
                  <a:schemeClr val="bg1"/>
                </a:solidFill>
              </a:rPr>
            </a:br>
            <a:r>
              <a:rPr lang="en-US" sz="3600" dirty="0">
                <a:solidFill>
                  <a:schemeClr val="bg1"/>
                </a:solidFill>
              </a:rPr>
              <a:t>Helps Everyone (Trainer to Teacher or Interventionist to Student)</a:t>
            </a:r>
          </a:p>
          <a:p>
            <a:pPr marL="274320">
              <a:spcBef>
                <a:spcPts val="600"/>
              </a:spcBef>
              <a:spcAft>
                <a:spcPts val="600"/>
              </a:spcAft>
            </a:pPr>
            <a:r>
              <a:rPr lang="en-US" sz="6000" u="sng" dirty="0">
                <a:solidFill>
                  <a:schemeClr val="bg1"/>
                </a:solidFill>
              </a:rPr>
              <a:t>Never</a:t>
            </a:r>
            <a:r>
              <a:rPr lang="en-US" sz="3600" dirty="0">
                <a:solidFill>
                  <a:schemeClr val="bg1"/>
                </a:solidFill>
              </a:rPr>
              <a:t> a Punitive Exercise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3450" y="1988787"/>
            <a:ext cx="3638550" cy="4851400"/>
          </a:xfrm>
          <a:prstGeom prst="rect">
            <a:avLst/>
          </a:prstGeom>
          <a:noFill/>
        </p:spPr>
      </p:pic>
      <p:sp>
        <p:nvSpPr>
          <p:cNvPr id="11" name="TextBox 10"/>
          <p:cNvSpPr txBox="1"/>
          <p:nvPr/>
        </p:nvSpPr>
        <p:spPr>
          <a:xfrm>
            <a:off x="8858250" y="6139509"/>
            <a:ext cx="3062868" cy="584775"/>
          </a:xfrm>
          <a:prstGeom prst="rect">
            <a:avLst/>
          </a:prstGeom>
          <a:solidFill>
            <a:schemeClr val="bg1"/>
          </a:solidFill>
        </p:spPr>
        <p:txBody>
          <a:bodyPr wrap="square" rtlCol="0">
            <a:spAutoFit/>
          </a:bodyPr>
          <a:lstStyle/>
          <a:p>
            <a:pPr algn="ctr"/>
            <a:r>
              <a:rPr lang="en-US" sz="3200" dirty="0">
                <a:latin typeface="Comic Sans MS" panose="030F0702030302020204" pitchFamily="66" charset="0"/>
              </a:rPr>
              <a:t>Back to Alan</a:t>
            </a:r>
          </a:p>
        </p:txBody>
      </p:sp>
    </p:spTree>
    <p:extLst>
      <p:ext uri="{BB962C8B-B14F-4D97-AF65-F5344CB8AC3E}">
        <p14:creationId xmlns:p14="http://schemas.microsoft.com/office/powerpoint/2010/main" val="294844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a:spLocks noGrp="1"/>
          </p:cNvSpPr>
          <p:nvPr>
            <p:ph type="ctrTitle"/>
          </p:nvPr>
        </p:nvSpPr>
        <p:spPr>
          <a:xfrm>
            <a:off x="457200" y="609600"/>
            <a:ext cx="4470400" cy="5334000"/>
          </a:xfrm>
        </p:spPr>
        <p:txBody>
          <a:bodyPr/>
          <a:lstStyle/>
          <a:p>
            <a:pPr algn="ctr"/>
            <a:r>
              <a:rPr lang="en-US" dirty="0"/>
              <a:t>Key #3</a:t>
            </a:r>
            <a:br>
              <a:rPr lang="en-US" dirty="0"/>
            </a:br>
            <a:br>
              <a:rPr lang="en-US" dirty="0"/>
            </a:br>
            <a:r>
              <a:rPr lang="en-US" dirty="0"/>
              <a:t>Assess Yourself to Expand Your Expertise</a:t>
            </a:r>
          </a:p>
        </p:txBody>
      </p:sp>
    </p:spTree>
    <p:extLst>
      <p:ext uri="{BB962C8B-B14F-4D97-AF65-F5344CB8AC3E}">
        <p14:creationId xmlns:p14="http://schemas.microsoft.com/office/powerpoint/2010/main" val="1666849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78319327"/>
              </p:ext>
            </p:extLst>
          </p:nvPr>
        </p:nvGraphicFramePr>
        <p:xfrm>
          <a:off x="76200" y="609600"/>
          <a:ext cx="12115800" cy="11601835"/>
        </p:xfrm>
        <a:graphic>
          <a:graphicData uri="http://schemas.openxmlformats.org/drawingml/2006/table">
            <a:tbl>
              <a:tblPr firstRow="1" firstCol="1" bandRow="1">
                <a:tableStyleId>{5C22544A-7EE6-4342-B048-85BDC9FD1C3A}</a:tableStyleId>
              </a:tblPr>
              <a:tblGrid>
                <a:gridCol w="3028483">
                  <a:extLst>
                    <a:ext uri="{9D8B030D-6E8A-4147-A177-3AD203B41FA5}">
                      <a16:colId xmlns:a16="http://schemas.microsoft.com/office/drawing/2014/main" val="20000"/>
                    </a:ext>
                  </a:extLst>
                </a:gridCol>
                <a:gridCol w="3028483">
                  <a:extLst>
                    <a:ext uri="{9D8B030D-6E8A-4147-A177-3AD203B41FA5}">
                      <a16:colId xmlns:a16="http://schemas.microsoft.com/office/drawing/2014/main" val="20001"/>
                    </a:ext>
                  </a:extLst>
                </a:gridCol>
                <a:gridCol w="3029417">
                  <a:extLst>
                    <a:ext uri="{9D8B030D-6E8A-4147-A177-3AD203B41FA5}">
                      <a16:colId xmlns:a16="http://schemas.microsoft.com/office/drawing/2014/main" val="20002"/>
                    </a:ext>
                  </a:extLst>
                </a:gridCol>
                <a:gridCol w="3029417">
                  <a:extLst>
                    <a:ext uri="{9D8B030D-6E8A-4147-A177-3AD203B41FA5}">
                      <a16:colId xmlns:a16="http://schemas.microsoft.com/office/drawing/2014/main" val="20003"/>
                    </a:ext>
                  </a:extLst>
                </a:gridCol>
              </a:tblGrid>
              <a:tr h="206213">
                <a:tc>
                  <a:txBody>
                    <a:bodyPr/>
                    <a:lstStyle/>
                    <a:p>
                      <a:pPr marL="0" marR="0">
                        <a:lnSpc>
                          <a:spcPct val="107000"/>
                        </a:lnSpc>
                        <a:spcBef>
                          <a:spcPts val="0"/>
                        </a:spcBef>
                        <a:spcAft>
                          <a:spcPts val="0"/>
                        </a:spcAft>
                      </a:pPr>
                      <a:r>
                        <a:rPr lang="en-US" sz="2400" dirty="0">
                          <a:effectLst/>
                        </a:rPr>
                        <a:t>Element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Your Strength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Your Challenge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gn="ctr">
                        <a:lnSpc>
                          <a:spcPct val="107000"/>
                        </a:lnSpc>
                        <a:spcBef>
                          <a:spcPts val="0"/>
                        </a:spcBef>
                        <a:spcAft>
                          <a:spcPts val="0"/>
                        </a:spcAft>
                      </a:pPr>
                      <a:r>
                        <a:rPr lang="en-US" sz="2400" dirty="0">
                          <a:effectLst/>
                        </a:rPr>
                        <a:t>One Action I could Take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extLst>
                  <a:ext uri="{0D108BD9-81ED-4DB2-BD59-A6C34878D82A}">
                    <a16:rowId xmlns:a16="http://schemas.microsoft.com/office/drawing/2014/main" val="10000"/>
                  </a:ext>
                </a:extLst>
              </a:tr>
              <a:tr h="852284">
                <a:tc>
                  <a:txBody>
                    <a:bodyPr/>
                    <a:lstStyle/>
                    <a:p>
                      <a:pPr marL="0" marR="0">
                        <a:lnSpc>
                          <a:spcPct val="107000"/>
                        </a:lnSpc>
                        <a:spcBef>
                          <a:spcPts val="0"/>
                        </a:spcBef>
                        <a:spcAft>
                          <a:spcPts val="0"/>
                        </a:spcAft>
                      </a:pPr>
                      <a:r>
                        <a:rPr lang="en-US" sz="2400" dirty="0">
                          <a:effectLst/>
                        </a:rPr>
                        <a:t>Need Well Defined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p>
                    <a:p>
                      <a:pPr marL="0" marR="0">
                        <a:lnSpc>
                          <a:spcPct val="107000"/>
                        </a:lnSpc>
                        <a:spcBef>
                          <a:spcPts val="0"/>
                        </a:spcBef>
                        <a:spcAft>
                          <a:spcPts val="0"/>
                        </a:spcAft>
                      </a:pPr>
                      <a:r>
                        <a:rPr lang="en-US" sz="2400" dirty="0">
                          <a:effectLst/>
                        </a:rPr>
                        <a:t> </a:t>
                      </a:r>
                    </a:p>
                    <a:p>
                      <a:pPr marL="0" marR="0">
                        <a:lnSpc>
                          <a:spcPct val="107000"/>
                        </a:lnSpc>
                        <a:spcBef>
                          <a:spcPts val="0"/>
                        </a:spcBef>
                        <a:spcAft>
                          <a:spcPts val="0"/>
                        </a:spcAft>
                      </a:pPr>
                      <a:r>
                        <a:rPr lang="en-US" sz="2400" dirty="0">
                          <a:effectLst/>
                        </a:rPr>
                        <a:t> </a:t>
                      </a:r>
                    </a:p>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extLst>
                  <a:ext uri="{0D108BD9-81ED-4DB2-BD59-A6C34878D82A}">
                    <a16:rowId xmlns:a16="http://schemas.microsoft.com/office/drawing/2014/main" val="10001"/>
                  </a:ext>
                </a:extLst>
              </a:tr>
              <a:tr h="852284">
                <a:tc>
                  <a:txBody>
                    <a:bodyPr/>
                    <a:lstStyle/>
                    <a:p>
                      <a:pPr marL="0" marR="0">
                        <a:lnSpc>
                          <a:spcPct val="107000"/>
                        </a:lnSpc>
                        <a:spcBef>
                          <a:spcPts val="0"/>
                        </a:spcBef>
                        <a:spcAft>
                          <a:spcPts val="0"/>
                        </a:spcAft>
                      </a:pPr>
                      <a:r>
                        <a:rPr lang="en-US" sz="2400" dirty="0">
                          <a:effectLst/>
                        </a:rPr>
                        <a:t>Program Specificity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extLst>
                  <a:ext uri="{0D108BD9-81ED-4DB2-BD59-A6C34878D82A}">
                    <a16:rowId xmlns:a16="http://schemas.microsoft.com/office/drawing/2014/main" val="10002"/>
                  </a:ext>
                </a:extLst>
              </a:tr>
              <a:tr h="852284">
                <a:tc>
                  <a:txBody>
                    <a:bodyPr/>
                    <a:lstStyle/>
                    <a:p>
                      <a:pPr marL="0" marR="0">
                        <a:lnSpc>
                          <a:spcPct val="107000"/>
                        </a:lnSpc>
                        <a:spcBef>
                          <a:spcPts val="0"/>
                        </a:spcBef>
                        <a:spcAft>
                          <a:spcPts val="0"/>
                        </a:spcAft>
                      </a:pPr>
                      <a:r>
                        <a:rPr lang="en-US" sz="2400" dirty="0">
                          <a:effectLst/>
                        </a:rPr>
                        <a:t>Interventionist Engagement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extLst>
                  <a:ext uri="{0D108BD9-81ED-4DB2-BD59-A6C34878D82A}">
                    <a16:rowId xmlns:a16="http://schemas.microsoft.com/office/drawing/2014/main" val="10003"/>
                  </a:ext>
                </a:extLst>
              </a:tr>
              <a:tr h="852284">
                <a:tc>
                  <a:txBody>
                    <a:bodyPr/>
                    <a:lstStyle/>
                    <a:p>
                      <a:pPr marL="0" marR="0">
                        <a:lnSpc>
                          <a:spcPct val="107000"/>
                        </a:lnSpc>
                        <a:spcBef>
                          <a:spcPts val="0"/>
                        </a:spcBef>
                        <a:spcAft>
                          <a:spcPts val="0"/>
                        </a:spcAft>
                      </a:pPr>
                      <a:r>
                        <a:rPr lang="en-US" sz="2400" dirty="0">
                          <a:effectLst/>
                        </a:rPr>
                        <a:t>Training &amp; Support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extLst>
                  <a:ext uri="{0D108BD9-81ED-4DB2-BD59-A6C34878D82A}">
                    <a16:rowId xmlns:a16="http://schemas.microsoft.com/office/drawing/2014/main" val="10004"/>
                  </a:ext>
                </a:extLst>
              </a:tr>
              <a:tr h="852284">
                <a:tc>
                  <a:txBody>
                    <a:bodyPr/>
                    <a:lstStyle/>
                    <a:p>
                      <a:pPr marL="0" marR="0">
                        <a:lnSpc>
                          <a:spcPct val="107000"/>
                        </a:lnSpc>
                        <a:spcBef>
                          <a:spcPts val="0"/>
                        </a:spcBef>
                        <a:spcAft>
                          <a:spcPts val="0"/>
                        </a:spcAft>
                      </a:pPr>
                      <a:r>
                        <a:rPr lang="en-US" sz="2400" dirty="0">
                          <a:effectLst/>
                        </a:rPr>
                        <a:t>Exposure  &amp; Duration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extLst>
                  <a:ext uri="{0D108BD9-81ED-4DB2-BD59-A6C34878D82A}">
                    <a16:rowId xmlns:a16="http://schemas.microsoft.com/office/drawing/2014/main" val="10005"/>
                  </a:ext>
                </a:extLst>
              </a:tr>
              <a:tr h="852284">
                <a:tc>
                  <a:txBody>
                    <a:bodyPr/>
                    <a:lstStyle/>
                    <a:p>
                      <a:pPr marL="0" marR="0">
                        <a:lnSpc>
                          <a:spcPct val="107000"/>
                        </a:lnSpc>
                        <a:spcBef>
                          <a:spcPts val="0"/>
                        </a:spcBef>
                        <a:spcAft>
                          <a:spcPts val="0"/>
                        </a:spcAft>
                      </a:pPr>
                      <a:r>
                        <a:rPr lang="en-US" sz="2400">
                          <a:effectLst/>
                        </a:rPr>
                        <a:t>Student Engagement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extLst>
                  <a:ext uri="{0D108BD9-81ED-4DB2-BD59-A6C34878D82A}">
                    <a16:rowId xmlns:a16="http://schemas.microsoft.com/office/drawing/2014/main" val="10006"/>
                  </a:ext>
                </a:extLst>
              </a:tr>
              <a:tr h="852284">
                <a:tc>
                  <a:txBody>
                    <a:bodyPr/>
                    <a:lstStyle/>
                    <a:p>
                      <a:pPr marL="0" marR="0">
                        <a:lnSpc>
                          <a:spcPct val="107000"/>
                        </a:lnSpc>
                        <a:spcBef>
                          <a:spcPts val="0"/>
                        </a:spcBef>
                        <a:spcAft>
                          <a:spcPts val="0"/>
                        </a:spcAft>
                      </a:pPr>
                      <a:r>
                        <a:rPr lang="en-US" sz="2400">
                          <a:effectLst/>
                        </a:rPr>
                        <a:t>Adherence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extLst>
                  <a:ext uri="{0D108BD9-81ED-4DB2-BD59-A6C34878D82A}">
                    <a16:rowId xmlns:a16="http://schemas.microsoft.com/office/drawing/2014/main" val="10007"/>
                  </a:ext>
                </a:extLst>
              </a:tr>
            </a:tbl>
          </a:graphicData>
        </a:graphic>
      </p:graphicFrame>
      <p:sp>
        <p:nvSpPr>
          <p:cNvPr id="3" name="Rectangle 1"/>
          <p:cNvSpPr>
            <a:spLocks noChangeArrowheads="1"/>
          </p:cNvSpPr>
          <p:nvPr/>
        </p:nvSpPr>
        <p:spPr bwMode="auto">
          <a:xfrm>
            <a:off x="1219200" y="-33670"/>
            <a:ext cx="1076166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Next Step: Applying Concepts of Implementation Fidelity</a:t>
            </a:r>
            <a:endParaRPr kumimoji="0" lang="en-US" altLang="en-US" sz="3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
        <p:nvSpPr>
          <p:cNvPr id="4" name="TextBox 3"/>
          <p:cNvSpPr txBox="1"/>
          <p:nvPr/>
        </p:nvSpPr>
        <p:spPr>
          <a:xfrm rot="20286969">
            <a:off x="959279" y="2988990"/>
            <a:ext cx="9829800" cy="1323439"/>
          </a:xfrm>
          <a:prstGeom prst="rect">
            <a:avLst/>
          </a:prstGeom>
          <a:noFill/>
        </p:spPr>
        <p:txBody>
          <a:bodyPr wrap="square" rtlCol="0">
            <a:spAutoFit/>
          </a:bodyPr>
          <a:lstStyle/>
          <a:p>
            <a:pPr algn="ctr"/>
            <a:r>
              <a:rPr lang="en-US" sz="8000" dirty="0"/>
              <a:t>Find Your Handout Tool</a:t>
            </a:r>
          </a:p>
        </p:txBody>
      </p:sp>
    </p:spTree>
    <p:extLst>
      <p:ext uri="{BB962C8B-B14F-4D97-AF65-F5344CB8AC3E}">
        <p14:creationId xmlns:p14="http://schemas.microsoft.com/office/powerpoint/2010/main" val="38448173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ctrTitle"/>
          </p:nvPr>
        </p:nvSpPr>
        <p:spPr>
          <a:xfrm>
            <a:off x="533400" y="762000"/>
            <a:ext cx="4470400" cy="5334000"/>
          </a:xfrm>
        </p:spPr>
        <p:txBody>
          <a:bodyPr>
            <a:normAutofit fontScale="90000"/>
          </a:bodyPr>
          <a:lstStyle/>
          <a:p>
            <a:pPr algn="ctr"/>
            <a:r>
              <a:rPr lang="en-US" dirty="0"/>
              <a:t>3 Keys</a:t>
            </a:r>
            <a:br>
              <a:rPr lang="en-US" dirty="0"/>
            </a:br>
            <a:br>
              <a:rPr lang="en-US" dirty="0"/>
            </a:br>
            <a:r>
              <a:rPr lang="en-US" sz="4400" dirty="0"/>
              <a:t>1. Expand Your Working Conception of Fidelity</a:t>
            </a:r>
            <a:br>
              <a:rPr lang="en-US" dirty="0"/>
            </a:br>
            <a:r>
              <a:rPr lang="en-US" sz="4400" dirty="0"/>
              <a:t>2. Carefully Design the Dosage </a:t>
            </a:r>
            <a:br>
              <a:rPr lang="en-US" sz="4400" dirty="0"/>
            </a:br>
            <a:r>
              <a:rPr lang="en-US" sz="4400" dirty="0"/>
              <a:t>3. Assess Yourself to Expand Your Expertise</a:t>
            </a:r>
          </a:p>
        </p:txBody>
      </p:sp>
    </p:spTree>
    <p:extLst>
      <p:ext uri="{BB962C8B-B14F-4D97-AF65-F5344CB8AC3E}">
        <p14:creationId xmlns:p14="http://schemas.microsoft.com/office/powerpoint/2010/main" val="19627102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81800" y="6308727"/>
            <a:ext cx="5118100" cy="473073"/>
          </a:xfrm>
        </p:spPr>
        <p:txBody>
          <a:bodyPr>
            <a:normAutofit fontScale="92500" lnSpcReduction="10000"/>
          </a:bodyPr>
          <a:lstStyle/>
          <a:p>
            <a:r>
              <a:rPr lang="en-US" dirty="0">
                <a:solidFill>
                  <a:schemeClr val="tx1"/>
                </a:solidFill>
              </a:rPr>
              <a:t>Coulter &amp; Gibbons, 2017</a:t>
            </a:r>
          </a:p>
        </p:txBody>
      </p:sp>
      <p:sp>
        <p:nvSpPr>
          <p:cNvPr id="5" name="Title 4"/>
          <p:cNvSpPr>
            <a:spLocks noGrp="1"/>
          </p:cNvSpPr>
          <p:nvPr>
            <p:ph type="ctrTitle"/>
          </p:nvPr>
        </p:nvSpPr>
        <p:spPr>
          <a:xfrm>
            <a:off x="76200" y="347665"/>
            <a:ext cx="9766299" cy="936625"/>
          </a:xfrm>
        </p:spPr>
        <p:txBody>
          <a:bodyPr/>
          <a:lstStyle/>
          <a:p>
            <a:r>
              <a:rPr lang="en-US" dirty="0"/>
              <a:t>7 Steps to Intervention Fidelity</a:t>
            </a:r>
          </a:p>
        </p:txBody>
      </p:sp>
      <p:sp>
        <p:nvSpPr>
          <p:cNvPr id="2" name="TextBox 1">
            <a:extLst>
              <a:ext uri="{FF2B5EF4-FFF2-40B4-BE49-F238E27FC236}">
                <a16:creationId xmlns:a16="http://schemas.microsoft.com/office/drawing/2014/main" id="{64F69968-413C-4A0A-9525-3DACC9C2F062}"/>
              </a:ext>
            </a:extLst>
          </p:cNvPr>
          <p:cNvSpPr txBox="1"/>
          <p:nvPr/>
        </p:nvSpPr>
        <p:spPr>
          <a:xfrm>
            <a:off x="4495800" y="5511225"/>
            <a:ext cx="106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Need</a:t>
            </a:r>
          </a:p>
        </p:txBody>
      </p:sp>
      <p:sp>
        <p:nvSpPr>
          <p:cNvPr id="6" name="TextBox 5">
            <a:extLst>
              <a:ext uri="{FF2B5EF4-FFF2-40B4-BE49-F238E27FC236}">
                <a16:creationId xmlns:a16="http://schemas.microsoft.com/office/drawing/2014/main" id="{6FD8BD88-4C08-419A-81BD-8CF8044409EA}"/>
              </a:ext>
            </a:extLst>
          </p:cNvPr>
          <p:cNvSpPr txBox="1"/>
          <p:nvPr/>
        </p:nvSpPr>
        <p:spPr>
          <a:xfrm>
            <a:off x="5562600" y="5029200"/>
            <a:ext cx="1447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Inter-</a:t>
            </a:r>
            <a:r>
              <a:rPr kumimoji="0" lang="en-US" sz="2800" b="0" i="0" u="none" strike="noStrike" kern="1200" cap="none" spc="0" normalizeH="0" baseline="0" noProof="0" dirty="0" err="1">
                <a:ln>
                  <a:noFill/>
                </a:ln>
                <a:solidFill>
                  <a:prstClr val="white"/>
                </a:solidFill>
                <a:effectLst/>
                <a:uLnTx/>
                <a:uFillTx/>
                <a:latin typeface="Calibri"/>
                <a:ea typeface="+mn-ea"/>
                <a:cs typeface="+mn-cs"/>
              </a:rPr>
              <a:t>vention</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AE157253-6007-4EBF-8CEA-5807EABCFBF2}"/>
              </a:ext>
            </a:extLst>
          </p:cNvPr>
          <p:cNvSpPr txBox="1"/>
          <p:nvPr/>
        </p:nvSpPr>
        <p:spPr>
          <a:xfrm>
            <a:off x="6483638" y="4578612"/>
            <a:ext cx="14478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Engag</a:t>
            </a:r>
            <a:r>
              <a:rPr kumimoji="0" lang="en-US" sz="2800" b="0" i="0" u="none" strike="noStrike" kern="1200" cap="none" spc="0" normalizeH="0" baseline="0" noProof="0" dirty="0">
                <a:ln>
                  <a:noFill/>
                </a:ln>
                <a:solidFill>
                  <a:prstClr val="white"/>
                </a:solidFill>
                <a:effectLst/>
                <a:uLnTx/>
                <a:uFillTx/>
                <a:latin typeface="Calibri"/>
                <a:ea typeface="+mn-ea"/>
                <a:cs typeface="+mn-cs"/>
              </a:rPr>
              <a:t>-ed</a:t>
            </a:r>
          </a:p>
        </p:txBody>
      </p:sp>
      <p:sp>
        <p:nvSpPr>
          <p:cNvPr id="8" name="Speech Bubble: Oval 7">
            <a:extLst>
              <a:ext uri="{FF2B5EF4-FFF2-40B4-BE49-F238E27FC236}">
                <a16:creationId xmlns:a16="http://schemas.microsoft.com/office/drawing/2014/main" id="{5127E9A3-E492-466C-8E51-CCF9E6AD6DA9}"/>
              </a:ext>
            </a:extLst>
          </p:cNvPr>
          <p:cNvSpPr/>
          <p:nvPr/>
        </p:nvSpPr>
        <p:spPr>
          <a:xfrm flipH="1">
            <a:off x="85165" y="1632745"/>
            <a:ext cx="3886196" cy="3048000"/>
          </a:xfrm>
          <a:prstGeom prst="wedgeEllipseCallout">
            <a:avLst>
              <a:gd name="adj1" fmla="val -224358"/>
              <a:gd name="adj2" fmla="val -14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Desired Outcome</a:t>
            </a:r>
          </a:p>
        </p:txBody>
      </p:sp>
      <p:sp>
        <p:nvSpPr>
          <p:cNvPr id="9" name="TextBox 8">
            <a:extLst>
              <a:ext uri="{FF2B5EF4-FFF2-40B4-BE49-F238E27FC236}">
                <a16:creationId xmlns:a16="http://schemas.microsoft.com/office/drawing/2014/main" id="{B416355C-DD1A-4DDB-A8AF-C68D27AE6FDA}"/>
              </a:ext>
            </a:extLst>
          </p:cNvPr>
          <p:cNvSpPr txBox="1"/>
          <p:nvPr/>
        </p:nvSpPr>
        <p:spPr>
          <a:xfrm>
            <a:off x="7353300" y="4319059"/>
            <a:ext cx="1447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Skill- ed</a:t>
            </a:r>
          </a:p>
        </p:txBody>
      </p:sp>
      <p:sp>
        <p:nvSpPr>
          <p:cNvPr id="10" name="TextBox 9">
            <a:extLst>
              <a:ext uri="{FF2B5EF4-FFF2-40B4-BE49-F238E27FC236}">
                <a16:creationId xmlns:a16="http://schemas.microsoft.com/office/drawing/2014/main" id="{DF378DC3-FB12-40A1-8A1C-73339D925137}"/>
              </a:ext>
            </a:extLst>
          </p:cNvPr>
          <p:cNvSpPr txBox="1"/>
          <p:nvPr/>
        </p:nvSpPr>
        <p:spPr>
          <a:xfrm rot="5400000">
            <a:off x="7988588" y="4432012"/>
            <a:ext cx="1828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Intensity</a:t>
            </a:r>
          </a:p>
        </p:txBody>
      </p:sp>
      <p:sp>
        <p:nvSpPr>
          <p:cNvPr id="11" name="TextBox 10">
            <a:extLst>
              <a:ext uri="{FF2B5EF4-FFF2-40B4-BE49-F238E27FC236}">
                <a16:creationId xmlns:a16="http://schemas.microsoft.com/office/drawing/2014/main" id="{D2E033A5-1B6A-4D76-A08C-55449A194131}"/>
              </a:ext>
            </a:extLst>
          </p:cNvPr>
          <p:cNvSpPr txBox="1"/>
          <p:nvPr/>
        </p:nvSpPr>
        <p:spPr>
          <a:xfrm rot="5400000">
            <a:off x="8635711" y="4159450"/>
            <a:ext cx="1828800" cy="644857"/>
          </a:xfrm>
          <a:prstGeom prst="rect">
            <a:avLst/>
          </a:prstGeom>
          <a:noFill/>
        </p:spPr>
        <p:txBody>
          <a:bodyPr wrap="square" rtlCol="0">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Student Engaged</a:t>
            </a:r>
          </a:p>
        </p:txBody>
      </p:sp>
      <p:sp>
        <p:nvSpPr>
          <p:cNvPr id="12" name="TextBox 11">
            <a:extLst>
              <a:ext uri="{FF2B5EF4-FFF2-40B4-BE49-F238E27FC236}">
                <a16:creationId xmlns:a16="http://schemas.microsoft.com/office/drawing/2014/main" id="{C0E58E09-741A-4FFD-94C6-3859034FF731}"/>
              </a:ext>
            </a:extLst>
          </p:cNvPr>
          <p:cNvSpPr txBox="1"/>
          <p:nvPr/>
        </p:nvSpPr>
        <p:spPr>
          <a:xfrm rot="5400000">
            <a:off x="9110476" y="4097002"/>
            <a:ext cx="2195878" cy="402674"/>
          </a:xfrm>
          <a:prstGeom prst="rect">
            <a:avLst/>
          </a:prstGeom>
          <a:noFill/>
        </p:spPr>
        <p:txBody>
          <a:bodyPr wrap="square" rtlCol="0">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Adherence</a:t>
            </a:r>
          </a:p>
        </p:txBody>
      </p:sp>
      <p:sp>
        <p:nvSpPr>
          <p:cNvPr id="13" name="TextBox 12">
            <a:extLst>
              <a:ext uri="{FF2B5EF4-FFF2-40B4-BE49-F238E27FC236}">
                <a16:creationId xmlns:a16="http://schemas.microsoft.com/office/drawing/2014/main" id="{FD708EC8-0E41-4E2D-B3CC-14B46C18CC9A}"/>
              </a:ext>
            </a:extLst>
          </p:cNvPr>
          <p:cNvSpPr txBox="1"/>
          <p:nvPr/>
        </p:nvSpPr>
        <p:spPr>
          <a:xfrm rot="5400000">
            <a:off x="9695766" y="4056759"/>
            <a:ext cx="24384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Success</a:t>
            </a:r>
          </a:p>
        </p:txBody>
      </p:sp>
      <p:sp>
        <p:nvSpPr>
          <p:cNvPr id="14" name="TextBox 13">
            <a:extLst>
              <a:ext uri="{FF2B5EF4-FFF2-40B4-BE49-F238E27FC236}">
                <a16:creationId xmlns:a16="http://schemas.microsoft.com/office/drawing/2014/main" id="{8AA0DEB1-22B6-433A-846C-7E2D9FF00027}"/>
              </a:ext>
            </a:extLst>
          </p:cNvPr>
          <p:cNvSpPr txBox="1"/>
          <p:nvPr/>
        </p:nvSpPr>
        <p:spPr>
          <a:xfrm rot="18399265">
            <a:off x="8748394" y="884618"/>
            <a:ext cx="2971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Sustained</a:t>
            </a:r>
          </a:p>
        </p:txBody>
      </p:sp>
    </p:spTree>
    <p:extLst>
      <p:ext uri="{BB962C8B-B14F-4D97-AF65-F5344CB8AC3E}">
        <p14:creationId xmlns:p14="http://schemas.microsoft.com/office/powerpoint/2010/main" val="223591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80">
                                          <p:stCondLst>
                                            <p:cond delay="0"/>
                                          </p:stCondLst>
                                        </p:cTn>
                                        <p:tgtEl>
                                          <p:spTgt spid="14"/>
                                        </p:tgtEl>
                                      </p:cBhvr>
                                    </p:animEffect>
                                    <p:anim calcmode="lin" valueType="num">
                                      <p:cBhvr>
                                        <p:cTn id="1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1" dur="26">
                                          <p:stCondLst>
                                            <p:cond delay="650"/>
                                          </p:stCondLst>
                                        </p:cTn>
                                        <p:tgtEl>
                                          <p:spTgt spid="14"/>
                                        </p:tgtEl>
                                      </p:cBhvr>
                                      <p:to x="100000" y="60000"/>
                                    </p:animScale>
                                    <p:animScale>
                                      <p:cBhvr>
                                        <p:cTn id="22" dur="166" decel="50000">
                                          <p:stCondLst>
                                            <p:cond delay="676"/>
                                          </p:stCondLst>
                                        </p:cTn>
                                        <p:tgtEl>
                                          <p:spTgt spid="14"/>
                                        </p:tgtEl>
                                      </p:cBhvr>
                                      <p:to x="100000" y="100000"/>
                                    </p:animScale>
                                    <p:animScale>
                                      <p:cBhvr>
                                        <p:cTn id="23" dur="26">
                                          <p:stCondLst>
                                            <p:cond delay="1312"/>
                                          </p:stCondLst>
                                        </p:cTn>
                                        <p:tgtEl>
                                          <p:spTgt spid="14"/>
                                        </p:tgtEl>
                                      </p:cBhvr>
                                      <p:to x="100000" y="80000"/>
                                    </p:animScale>
                                    <p:animScale>
                                      <p:cBhvr>
                                        <p:cTn id="24" dur="166" decel="50000">
                                          <p:stCondLst>
                                            <p:cond delay="1338"/>
                                          </p:stCondLst>
                                        </p:cTn>
                                        <p:tgtEl>
                                          <p:spTgt spid="14"/>
                                        </p:tgtEl>
                                      </p:cBhvr>
                                      <p:to x="100000" y="100000"/>
                                    </p:animScale>
                                    <p:animScale>
                                      <p:cBhvr>
                                        <p:cTn id="25" dur="26">
                                          <p:stCondLst>
                                            <p:cond delay="1642"/>
                                          </p:stCondLst>
                                        </p:cTn>
                                        <p:tgtEl>
                                          <p:spTgt spid="14"/>
                                        </p:tgtEl>
                                      </p:cBhvr>
                                      <p:to x="100000" y="90000"/>
                                    </p:animScale>
                                    <p:animScale>
                                      <p:cBhvr>
                                        <p:cTn id="26" dur="166" decel="50000">
                                          <p:stCondLst>
                                            <p:cond delay="1668"/>
                                          </p:stCondLst>
                                        </p:cTn>
                                        <p:tgtEl>
                                          <p:spTgt spid="14"/>
                                        </p:tgtEl>
                                      </p:cBhvr>
                                      <p:to x="100000" y="100000"/>
                                    </p:animScale>
                                    <p:animScale>
                                      <p:cBhvr>
                                        <p:cTn id="27" dur="26">
                                          <p:stCondLst>
                                            <p:cond delay="1808"/>
                                          </p:stCondLst>
                                        </p:cTn>
                                        <p:tgtEl>
                                          <p:spTgt spid="14"/>
                                        </p:tgtEl>
                                      </p:cBhvr>
                                      <p:to x="100000" y="95000"/>
                                    </p:animScale>
                                    <p:animScale>
                                      <p:cBhvr>
                                        <p:cTn id="28"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en-US" dirty="0"/>
              <a:t>Careful – This is an Iterative Process</a:t>
            </a:r>
          </a:p>
        </p:txBody>
      </p:sp>
      <p:sp>
        <p:nvSpPr>
          <p:cNvPr id="2" name="Rectangle 1">
            <a:extLst>
              <a:ext uri="{FF2B5EF4-FFF2-40B4-BE49-F238E27FC236}">
                <a16:creationId xmlns:a16="http://schemas.microsoft.com/office/drawing/2014/main" id="{8F26B593-03F0-40C1-96A1-24FB40172C7C}"/>
              </a:ext>
            </a:extLst>
          </p:cNvPr>
          <p:cNvSpPr/>
          <p:nvPr/>
        </p:nvSpPr>
        <p:spPr>
          <a:xfrm>
            <a:off x="6096000" y="3677479"/>
            <a:ext cx="1828800" cy="2941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BB85D78C-2BBA-4658-9E85-601D6C15B421}"/>
              </a:ext>
            </a:extLst>
          </p:cNvPr>
          <p:cNvSpPr txBox="1"/>
          <p:nvPr/>
        </p:nvSpPr>
        <p:spPr>
          <a:xfrm>
            <a:off x="2286000" y="5638800"/>
            <a:ext cx="685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6" name="TextBox 5">
            <a:extLst>
              <a:ext uri="{FF2B5EF4-FFF2-40B4-BE49-F238E27FC236}">
                <a16:creationId xmlns:a16="http://schemas.microsoft.com/office/drawing/2014/main" id="{B8624B41-0645-46FC-9608-93570A9D3741}"/>
              </a:ext>
            </a:extLst>
          </p:cNvPr>
          <p:cNvSpPr txBox="1"/>
          <p:nvPr/>
        </p:nvSpPr>
        <p:spPr>
          <a:xfrm>
            <a:off x="4495800" y="5029200"/>
            <a:ext cx="685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7" name="TextBox 6">
            <a:extLst>
              <a:ext uri="{FF2B5EF4-FFF2-40B4-BE49-F238E27FC236}">
                <a16:creationId xmlns:a16="http://schemas.microsoft.com/office/drawing/2014/main" id="{03273729-CFEC-410B-9D8A-52BBB71C268F}"/>
              </a:ext>
            </a:extLst>
          </p:cNvPr>
          <p:cNvSpPr txBox="1"/>
          <p:nvPr/>
        </p:nvSpPr>
        <p:spPr>
          <a:xfrm>
            <a:off x="9067800" y="3581400"/>
            <a:ext cx="685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5</a:t>
            </a:r>
          </a:p>
        </p:txBody>
      </p:sp>
    </p:spTree>
    <p:extLst>
      <p:ext uri="{BB962C8B-B14F-4D97-AF65-F5344CB8AC3E}">
        <p14:creationId xmlns:p14="http://schemas.microsoft.com/office/powerpoint/2010/main" val="19209358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16C7D1-7DFF-413F-96AA-F7F03620F8BC}"/>
              </a:ext>
            </a:extLst>
          </p:cNvPr>
          <p:cNvSpPr>
            <a:spLocks noGrp="1"/>
          </p:cNvSpPr>
          <p:nvPr>
            <p:ph type="ctrTitle"/>
          </p:nvPr>
        </p:nvSpPr>
        <p:spPr>
          <a:xfrm>
            <a:off x="76200" y="5105400"/>
            <a:ext cx="8839200" cy="914400"/>
          </a:xfrm>
        </p:spPr>
        <p:txBody>
          <a:bodyPr>
            <a:normAutofit fontScale="90000"/>
          </a:bodyPr>
          <a:lstStyle/>
          <a:p>
            <a:r>
              <a:rPr lang="en-IN" dirty="0"/>
              <a:t>Don’t Be Anxious about Repeating a Step (or Two)</a:t>
            </a:r>
          </a:p>
        </p:txBody>
      </p:sp>
    </p:spTree>
    <p:extLst>
      <p:ext uri="{BB962C8B-B14F-4D97-AF65-F5344CB8AC3E}">
        <p14:creationId xmlns:p14="http://schemas.microsoft.com/office/powerpoint/2010/main" val="37785549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48000">
              <a:srgbClr val="ECEEF0"/>
            </a:gs>
            <a:gs pos="15000">
              <a:schemeClr val="accent1">
                <a:lumMod val="5000"/>
                <a:lumOff val="95000"/>
              </a:schemeClr>
            </a:gs>
            <a:gs pos="80000">
              <a:schemeClr val="bg1">
                <a:lumMod val="75000"/>
              </a:schemeClr>
            </a:gs>
            <a:gs pos="100000">
              <a:schemeClr val="bg1">
                <a:lumMod val="85000"/>
              </a:schemeClr>
            </a:gs>
          </a:gsLst>
          <a:lin ang="54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3122341" y="858644"/>
            <a:ext cx="6795576" cy="5999356"/>
          </a:xfrm>
          <a:prstGeom prst="rect">
            <a:avLst/>
          </a:prstGeom>
          <a:gradFill>
            <a:gsLst>
              <a:gs pos="0">
                <a:schemeClr val="accent1"/>
              </a:gs>
              <a:gs pos="99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545629" y="3042909"/>
            <a:ext cx="2811145" cy="3252159"/>
          </a:xfrm>
          <a:prstGeom prst="rect">
            <a:avLst/>
          </a:prstGeom>
          <a:effectLst>
            <a:outerShdw blurRad="304800" dist="101600" dir="6600000" algn="tl" rotWithShape="0">
              <a:prstClr val="black">
                <a:alpha val="28000"/>
              </a:prst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31098"/>
            <a:ext cx="3037322" cy="3629362"/>
          </a:xfrm>
          <a:prstGeom prst="rect">
            <a:avLst/>
          </a:prstGeom>
          <a:effectLst>
            <a:outerShdw blurRad="304800" dist="101600" dir="600000" algn="tl" rotWithShape="0">
              <a:prstClr val="black">
                <a:alpha val="28000"/>
              </a:prstClr>
            </a:outerShdw>
          </a:effectLst>
        </p:spPr>
      </p:pic>
      <p:sp>
        <p:nvSpPr>
          <p:cNvPr id="9" name="Title 2"/>
          <p:cNvSpPr>
            <a:spLocks noGrp="1"/>
          </p:cNvSpPr>
          <p:nvPr>
            <p:ph type="title"/>
          </p:nvPr>
        </p:nvSpPr>
        <p:spPr>
          <a:xfrm>
            <a:off x="2221717" y="-87001"/>
            <a:ext cx="7696200" cy="1295400"/>
          </a:xfrm>
        </p:spPr>
        <p:txBody>
          <a:bodyPr/>
          <a:lstStyle/>
          <a:p>
            <a:pPr algn="ctr"/>
            <a:r>
              <a:rPr lang="en-US" dirty="0"/>
              <a:t>Review: Key Factors in Fidelity </a:t>
            </a:r>
          </a:p>
        </p:txBody>
      </p:sp>
      <p:sp>
        <p:nvSpPr>
          <p:cNvPr id="12" name="Content Placeholder 3"/>
          <p:cNvSpPr>
            <a:spLocks noGrp="1"/>
          </p:cNvSpPr>
          <p:nvPr>
            <p:ph idx="1"/>
          </p:nvPr>
        </p:nvSpPr>
        <p:spPr>
          <a:xfrm>
            <a:off x="3317545" y="1276350"/>
            <a:ext cx="6461722" cy="4884110"/>
          </a:xfrm>
        </p:spPr>
        <p:txBody>
          <a:bodyPr>
            <a:normAutofit lnSpcReduction="10000"/>
          </a:bodyPr>
          <a:lstStyle/>
          <a:p>
            <a:pPr marL="274320">
              <a:spcBef>
                <a:spcPts val="600"/>
              </a:spcBef>
              <a:spcAft>
                <a:spcPts val="600"/>
              </a:spcAft>
            </a:pPr>
            <a:r>
              <a:rPr lang="en-US" sz="3600" dirty="0">
                <a:solidFill>
                  <a:schemeClr val="bg1"/>
                </a:solidFill>
              </a:rPr>
              <a:t>7 Pieces Implies Fidelity is Complex</a:t>
            </a:r>
          </a:p>
          <a:p>
            <a:pPr marL="274320">
              <a:spcBef>
                <a:spcPts val="600"/>
              </a:spcBef>
              <a:spcAft>
                <a:spcPts val="600"/>
              </a:spcAft>
            </a:pPr>
            <a:r>
              <a:rPr lang="en-US" sz="3600" dirty="0">
                <a:solidFill>
                  <a:schemeClr val="bg1"/>
                </a:solidFill>
              </a:rPr>
              <a:t>Collaborative Culture is Essential – Builds Ownership</a:t>
            </a:r>
          </a:p>
          <a:p>
            <a:pPr marL="274320">
              <a:spcBef>
                <a:spcPts val="600"/>
              </a:spcBef>
              <a:spcAft>
                <a:spcPts val="600"/>
              </a:spcAft>
            </a:pPr>
            <a:r>
              <a:rPr lang="en-US" sz="3600" u="sng" dirty="0">
                <a:solidFill>
                  <a:schemeClr val="bg1"/>
                </a:solidFill>
              </a:rPr>
              <a:t>Not</a:t>
            </a:r>
            <a:r>
              <a:rPr lang="en-US" sz="3600" dirty="0">
                <a:solidFill>
                  <a:schemeClr val="bg1"/>
                </a:solidFill>
              </a:rPr>
              <a:t> Evaluation of Implementer. </a:t>
            </a:r>
            <a:br>
              <a:rPr lang="en-US" sz="3600" dirty="0">
                <a:solidFill>
                  <a:schemeClr val="bg1"/>
                </a:solidFill>
              </a:rPr>
            </a:br>
            <a:r>
              <a:rPr lang="en-US" sz="3600" dirty="0">
                <a:solidFill>
                  <a:schemeClr val="bg1"/>
                </a:solidFill>
              </a:rPr>
              <a:t>Helps Everyone (Trainer to Teacher or Interventionist to Student)</a:t>
            </a:r>
          </a:p>
          <a:p>
            <a:pPr marL="274320">
              <a:spcBef>
                <a:spcPts val="600"/>
              </a:spcBef>
              <a:spcAft>
                <a:spcPts val="600"/>
              </a:spcAft>
            </a:pPr>
            <a:r>
              <a:rPr lang="en-US" sz="6000" u="sng" dirty="0">
                <a:solidFill>
                  <a:schemeClr val="bg1"/>
                </a:solidFill>
              </a:rPr>
              <a:t>Never</a:t>
            </a:r>
            <a:r>
              <a:rPr lang="en-US" sz="3600" dirty="0">
                <a:solidFill>
                  <a:schemeClr val="bg1"/>
                </a:solidFill>
              </a:rPr>
              <a:t> a Punitive Exercise</a:t>
            </a:r>
          </a:p>
        </p:txBody>
      </p:sp>
    </p:spTree>
    <p:extLst>
      <p:ext uri="{BB962C8B-B14F-4D97-AF65-F5344CB8AC3E}">
        <p14:creationId xmlns:p14="http://schemas.microsoft.com/office/powerpoint/2010/main" val="87424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48000">
              <a:srgbClr val="ECEEF0"/>
            </a:gs>
            <a:gs pos="15000">
              <a:schemeClr val="accent1">
                <a:lumMod val="5000"/>
                <a:lumOff val="95000"/>
              </a:schemeClr>
            </a:gs>
            <a:gs pos="80000">
              <a:schemeClr val="bg1">
                <a:lumMod val="75000"/>
              </a:schemeClr>
            </a:gs>
            <a:gs pos="100000">
              <a:schemeClr val="bg1">
                <a:lumMod val="85000"/>
              </a:schemeClr>
            </a:gs>
          </a:gsLst>
          <a:lin ang="54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3057807" y="1121557"/>
            <a:ext cx="6795576" cy="5618356"/>
          </a:xfrm>
          <a:prstGeom prst="rect">
            <a:avLst/>
          </a:prstGeom>
          <a:gradFill>
            <a:gsLst>
              <a:gs pos="0">
                <a:schemeClr val="accent1"/>
              </a:gs>
              <a:gs pos="99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545629" y="3042909"/>
            <a:ext cx="2811145" cy="3252159"/>
          </a:xfrm>
          <a:prstGeom prst="rect">
            <a:avLst/>
          </a:prstGeom>
          <a:effectLst>
            <a:outerShdw blurRad="304800" dist="101600" dir="6600000" algn="tl" rotWithShape="0">
              <a:prstClr val="black">
                <a:alpha val="28000"/>
              </a:prstClr>
            </a:outerShdw>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31098"/>
            <a:ext cx="3037322" cy="3629362"/>
          </a:xfrm>
          <a:prstGeom prst="rect">
            <a:avLst/>
          </a:prstGeom>
          <a:effectLst>
            <a:outerShdw blurRad="304800" dist="101600" dir="600000" algn="tl" rotWithShape="0">
              <a:prstClr val="black">
                <a:alpha val="28000"/>
              </a:prstClr>
            </a:outerShdw>
          </a:effectLst>
        </p:spPr>
      </p:pic>
      <p:sp>
        <p:nvSpPr>
          <p:cNvPr id="9" name="Title 2"/>
          <p:cNvSpPr>
            <a:spLocks noGrp="1"/>
          </p:cNvSpPr>
          <p:nvPr>
            <p:ph type="title"/>
          </p:nvPr>
        </p:nvSpPr>
        <p:spPr>
          <a:xfrm>
            <a:off x="0" y="-87001"/>
            <a:ext cx="12191999" cy="1295400"/>
          </a:xfrm>
        </p:spPr>
        <p:txBody>
          <a:bodyPr>
            <a:noAutofit/>
          </a:bodyPr>
          <a:lstStyle/>
          <a:p>
            <a:pPr algn="ctr"/>
            <a:r>
              <a:rPr lang="en-US" sz="4800" dirty="0"/>
              <a:t>Big Ideas: Key Factors in Fidelity </a:t>
            </a:r>
          </a:p>
        </p:txBody>
      </p:sp>
      <p:sp>
        <p:nvSpPr>
          <p:cNvPr id="12" name="Content Placeholder 3"/>
          <p:cNvSpPr>
            <a:spLocks noGrp="1"/>
          </p:cNvSpPr>
          <p:nvPr>
            <p:ph idx="1"/>
          </p:nvPr>
        </p:nvSpPr>
        <p:spPr>
          <a:xfrm>
            <a:off x="3317545" y="1276350"/>
            <a:ext cx="6461722" cy="5734050"/>
          </a:xfrm>
        </p:spPr>
        <p:txBody>
          <a:bodyPr>
            <a:normAutofit/>
          </a:bodyPr>
          <a:lstStyle/>
          <a:p>
            <a:pPr marL="274320">
              <a:spcBef>
                <a:spcPts val="600"/>
              </a:spcBef>
              <a:spcAft>
                <a:spcPts val="600"/>
              </a:spcAft>
            </a:pPr>
            <a:r>
              <a:rPr lang="en-US" sz="3600" dirty="0">
                <a:solidFill>
                  <a:schemeClr val="bg1"/>
                </a:solidFill>
              </a:rPr>
              <a:t>7 Pieces Implies Fidelity is Complex</a:t>
            </a:r>
          </a:p>
          <a:p>
            <a:pPr marL="274320">
              <a:spcBef>
                <a:spcPts val="600"/>
              </a:spcBef>
              <a:spcAft>
                <a:spcPts val="600"/>
              </a:spcAft>
            </a:pPr>
            <a:r>
              <a:rPr lang="en-US" sz="3600" dirty="0">
                <a:solidFill>
                  <a:schemeClr val="bg1"/>
                </a:solidFill>
              </a:rPr>
              <a:t>Collaborative Culture is Essential</a:t>
            </a:r>
          </a:p>
          <a:p>
            <a:pPr marL="274320">
              <a:spcBef>
                <a:spcPts val="600"/>
              </a:spcBef>
              <a:spcAft>
                <a:spcPts val="600"/>
              </a:spcAft>
            </a:pPr>
            <a:r>
              <a:rPr lang="en-US" sz="3600" u="sng" dirty="0">
                <a:solidFill>
                  <a:schemeClr val="bg1"/>
                </a:solidFill>
              </a:rPr>
              <a:t>Not</a:t>
            </a:r>
            <a:r>
              <a:rPr lang="en-US" sz="3600" dirty="0">
                <a:solidFill>
                  <a:schemeClr val="bg1"/>
                </a:solidFill>
              </a:rPr>
              <a:t> Evaluation of Implementer.</a:t>
            </a:r>
          </a:p>
          <a:p>
            <a:pPr marL="274320">
              <a:spcBef>
                <a:spcPts val="600"/>
              </a:spcBef>
              <a:spcAft>
                <a:spcPts val="600"/>
              </a:spcAft>
            </a:pPr>
            <a:r>
              <a:rPr lang="en-US" sz="3600" dirty="0">
                <a:solidFill>
                  <a:schemeClr val="bg1"/>
                </a:solidFill>
              </a:rPr>
              <a:t>Helps Everyone (Trainer to Teacher or Interventionist to Student) to </a:t>
            </a:r>
            <a:r>
              <a:rPr lang="en-US" sz="3600" u="sng" dirty="0">
                <a:solidFill>
                  <a:schemeClr val="bg1"/>
                </a:solidFill>
              </a:rPr>
              <a:t>Im</a:t>
            </a:r>
            <a:r>
              <a:rPr lang="en-US" sz="3600" dirty="0">
                <a:solidFill>
                  <a:schemeClr val="bg1"/>
                </a:solidFill>
              </a:rPr>
              <a:t>p</a:t>
            </a:r>
            <a:r>
              <a:rPr lang="en-US" sz="3600" u="sng" dirty="0">
                <a:solidFill>
                  <a:schemeClr val="bg1"/>
                </a:solidFill>
              </a:rPr>
              <a:t>rove</a:t>
            </a:r>
          </a:p>
          <a:p>
            <a:pPr marL="274320">
              <a:spcBef>
                <a:spcPts val="600"/>
              </a:spcBef>
              <a:spcAft>
                <a:spcPts val="600"/>
              </a:spcAft>
            </a:pPr>
            <a:r>
              <a:rPr lang="en-US" sz="6000" u="sng" dirty="0">
                <a:solidFill>
                  <a:schemeClr val="bg1"/>
                </a:solidFill>
              </a:rPr>
              <a:t>Never</a:t>
            </a:r>
            <a:r>
              <a:rPr lang="en-US" sz="3600" dirty="0">
                <a:solidFill>
                  <a:schemeClr val="bg1"/>
                </a:solidFill>
              </a:rPr>
              <a:t> a Punitive Exercise</a:t>
            </a:r>
          </a:p>
        </p:txBody>
      </p:sp>
    </p:spTree>
    <p:extLst>
      <p:ext uri="{BB962C8B-B14F-4D97-AF65-F5344CB8AC3E}">
        <p14:creationId xmlns:p14="http://schemas.microsoft.com/office/powerpoint/2010/main" val="78774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76200" y="609600"/>
          <a:ext cx="12115800" cy="11601835"/>
        </p:xfrm>
        <a:graphic>
          <a:graphicData uri="http://schemas.openxmlformats.org/drawingml/2006/table">
            <a:tbl>
              <a:tblPr firstRow="1" firstCol="1" bandRow="1">
                <a:tableStyleId>{5C22544A-7EE6-4342-B048-85BDC9FD1C3A}</a:tableStyleId>
              </a:tblPr>
              <a:tblGrid>
                <a:gridCol w="3028483">
                  <a:extLst>
                    <a:ext uri="{9D8B030D-6E8A-4147-A177-3AD203B41FA5}">
                      <a16:colId xmlns:a16="http://schemas.microsoft.com/office/drawing/2014/main" val="20000"/>
                    </a:ext>
                  </a:extLst>
                </a:gridCol>
                <a:gridCol w="3028483">
                  <a:extLst>
                    <a:ext uri="{9D8B030D-6E8A-4147-A177-3AD203B41FA5}">
                      <a16:colId xmlns:a16="http://schemas.microsoft.com/office/drawing/2014/main" val="20001"/>
                    </a:ext>
                  </a:extLst>
                </a:gridCol>
                <a:gridCol w="3029417">
                  <a:extLst>
                    <a:ext uri="{9D8B030D-6E8A-4147-A177-3AD203B41FA5}">
                      <a16:colId xmlns:a16="http://schemas.microsoft.com/office/drawing/2014/main" val="20002"/>
                    </a:ext>
                  </a:extLst>
                </a:gridCol>
                <a:gridCol w="3029417">
                  <a:extLst>
                    <a:ext uri="{9D8B030D-6E8A-4147-A177-3AD203B41FA5}">
                      <a16:colId xmlns:a16="http://schemas.microsoft.com/office/drawing/2014/main" val="20003"/>
                    </a:ext>
                  </a:extLst>
                </a:gridCol>
              </a:tblGrid>
              <a:tr h="206213">
                <a:tc>
                  <a:txBody>
                    <a:bodyPr/>
                    <a:lstStyle/>
                    <a:p>
                      <a:pPr marL="0" marR="0">
                        <a:lnSpc>
                          <a:spcPct val="107000"/>
                        </a:lnSpc>
                        <a:spcBef>
                          <a:spcPts val="0"/>
                        </a:spcBef>
                        <a:spcAft>
                          <a:spcPts val="0"/>
                        </a:spcAft>
                      </a:pPr>
                      <a:r>
                        <a:rPr lang="en-US" sz="2400" dirty="0">
                          <a:effectLst/>
                        </a:rPr>
                        <a:t>Element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Your Strength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Your Challenge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gn="ctr">
                        <a:lnSpc>
                          <a:spcPct val="107000"/>
                        </a:lnSpc>
                        <a:spcBef>
                          <a:spcPts val="0"/>
                        </a:spcBef>
                        <a:spcAft>
                          <a:spcPts val="0"/>
                        </a:spcAft>
                      </a:pPr>
                      <a:r>
                        <a:rPr lang="en-US" sz="2400" dirty="0">
                          <a:effectLst/>
                        </a:rPr>
                        <a:t>One Action I could Take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extLst>
                  <a:ext uri="{0D108BD9-81ED-4DB2-BD59-A6C34878D82A}">
                    <a16:rowId xmlns:a16="http://schemas.microsoft.com/office/drawing/2014/main" val="10000"/>
                  </a:ext>
                </a:extLst>
              </a:tr>
              <a:tr h="852284">
                <a:tc>
                  <a:txBody>
                    <a:bodyPr/>
                    <a:lstStyle/>
                    <a:p>
                      <a:pPr marL="0" marR="0">
                        <a:lnSpc>
                          <a:spcPct val="107000"/>
                        </a:lnSpc>
                        <a:spcBef>
                          <a:spcPts val="0"/>
                        </a:spcBef>
                        <a:spcAft>
                          <a:spcPts val="0"/>
                        </a:spcAft>
                      </a:pPr>
                      <a:r>
                        <a:rPr lang="en-US" sz="2400" dirty="0">
                          <a:effectLst/>
                        </a:rPr>
                        <a:t>Need Well Defined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p>
                    <a:p>
                      <a:pPr marL="0" marR="0">
                        <a:lnSpc>
                          <a:spcPct val="107000"/>
                        </a:lnSpc>
                        <a:spcBef>
                          <a:spcPts val="0"/>
                        </a:spcBef>
                        <a:spcAft>
                          <a:spcPts val="0"/>
                        </a:spcAft>
                      </a:pPr>
                      <a:r>
                        <a:rPr lang="en-US" sz="2400" dirty="0">
                          <a:effectLst/>
                        </a:rPr>
                        <a:t> </a:t>
                      </a:r>
                    </a:p>
                    <a:p>
                      <a:pPr marL="0" marR="0">
                        <a:lnSpc>
                          <a:spcPct val="107000"/>
                        </a:lnSpc>
                        <a:spcBef>
                          <a:spcPts val="0"/>
                        </a:spcBef>
                        <a:spcAft>
                          <a:spcPts val="0"/>
                        </a:spcAft>
                      </a:pPr>
                      <a:r>
                        <a:rPr lang="en-US" sz="2400" dirty="0">
                          <a:effectLst/>
                        </a:rPr>
                        <a:t> </a:t>
                      </a:r>
                    </a:p>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extLst>
                  <a:ext uri="{0D108BD9-81ED-4DB2-BD59-A6C34878D82A}">
                    <a16:rowId xmlns:a16="http://schemas.microsoft.com/office/drawing/2014/main" val="10001"/>
                  </a:ext>
                </a:extLst>
              </a:tr>
              <a:tr h="852284">
                <a:tc>
                  <a:txBody>
                    <a:bodyPr/>
                    <a:lstStyle/>
                    <a:p>
                      <a:pPr marL="0" marR="0">
                        <a:lnSpc>
                          <a:spcPct val="107000"/>
                        </a:lnSpc>
                        <a:spcBef>
                          <a:spcPts val="0"/>
                        </a:spcBef>
                        <a:spcAft>
                          <a:spcPts val="0"/>
                        </a:spcAft>
                      </a:pPr>
                      <a:r>
                        <a:rPr lang="en-US" sz="2400" dirty="0">
                          <a:effectLst/>
                        </a:rPr>
                        <a:t>Program Specificity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extLst>
                  <a:ext uri="{0D108BD9-81ED-4DB2-BD59-A6C34878D82A}">
                    <a16:rowId xmlns:a16="http://schemas.microsoft.com/office/drawing/2014/main" val="10002"/>
                  </a:ext>
                </a:extLst>
              </a:tr>
              <a:tr h="852284">
                <a:tc>
                  <a:txBody>
                    <a:bodyPr/>
                    <a:lstStyle/>
                    <a:p>
                      <a:pPr marL="0" marR="0">
                        <a:lnSpc>
                          <a:spcPct val="107000"/>
                        </a:lnSpc>
                        <a:spcBef>
                          <a:spcPts val="0"/>
                        </a:spcBef>
                        <a:spcAft>
                          <a:spcPts val="0"/>
                        </a:spcAft>
                      </a:pPr>
                      <a:r>
                        <a:rPr lang="en-US" sz="2400" dirty="0">
                          <a:effectLst/>
                        </a:rPr>
                        <a:t>Interventionist Engagement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extLst>
                  <a:ext uri="{0D108BD9-81ED-4DB2-BD59-A6C34878D82A}">
                    <a16:rowId xmlns:a16="http://schemas.microsoft.com/office/drawing/2014/main" val="10003"/>
                  </a:ext>
                </a:extLst>
              </a:tr>
              <a:tr h="852284">
                <a:tc>
                  <a:txBody>
                    <a:bodyPr/>
                    <a:lstStyle/>
                    <a:p>
                      <a:pPr marL="0" marR="0">
                        <a:lnSpc>
                          <a:spcPct val="107000"/>
                        </a:lnSpc>
                        <a:spcBef>
                          <a:spcPts val="0"/>
                        </a:spcBef>
                        <a:spcAft>
                          <a:spcPts val="0"/>
                        </a:spcAft>
                      </a:pPr>
                      <a:r>
                        <a:rPr lang="en-US" sz="2400" dirty="0">
                          <a:effectLst/>
                        </a:rPr>
                        <a:t>Training &amp; Support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extLst>
                  <a:ext uri="{0D108BD9-81ED-4DB2-BD59-A6C34878D82A}">
                    <a16:rowId xmlns:a16="http://schemas.microsoft.com/office/drawing/2014/main" val="10004"/>
                  </a:ext>
                </a:extLst>
              </a:tr>
              <a:tr h="852284">
                <a:tc>
                  <a:txBody>
                    <a:bodyPr/>
                    <a:lstStyle/>
                    <a:p>
                      <a:pPr marL="0" marR="0">
                        <a:lnSpc>
                          <a:spcPct val="107000"/>
                        </a:lnSpc>
                        <a:spcBef>
                          <a:spcPts val="0"/>
                        </a:spcBef>
                        <a:spcAft>
                          <a:spcPts val="0"/>
                        </a:spcAft>
                      </a:pPr>
                      <a:r>
                        <a:rPr lang="en-US" sz="2400" dirty="0">
                          <a:effectLst/>
                        </a:rPr>
                        <a:t>Exposure  &amp; Duration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extLst>
                  <a:ext uri="{0D108BD9-81ED-4DB2-BD59-A6C34878D82A}">
                    <a16:rowId xmlns:a16="http://schemas.microsoft.com/office/drawing/2014/main" val="10005"/>
                  </a:ext>
                </a:extLst>
              </a:tr>
              <a:tr h="852284">
                <a:tc>
                  <a:txBody>
                    <a:bodyPr/>
                    <a:lstStyle/>
                    <a:p>
                      <a:pPr marL="0" marR="0">
                        <a:lnSpc>
                          <a:spcPct val="107000"/>
                        </a:lnSpc>
                        <a:spcBef>
                          <a:spcPts val="0"/>
                        </a:spcBef>
                        <a:spcAft>
                          <a:spcPts val="0"/>
                        </a:spcAft>
                      </a:pPr>
                      <a:r>
                        <a:rPr lang="en-US" sz="2400">
                          <a:effectLst/>
                        </a:rPr>
                        <a:t>Student Engagement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extLst>
                  <a:ext uri="{0D108BD9-81ED-4DB2-BD59-A6C34878D82A}">
                    <a16:rowId xmlns:a16="http://schemas.microsoft.com/office/drawing/2014/main" val="10006"/>
                  </a:ext>
                </a:extLst>
              </a:tr>
              <a:tr h="852284">
                <a:tc>
                  <a:txBody>
                    <a:bodyPr/>
                    <a:lstStyle/>
                    <a:p>
                      <a:pPr marL="0" marR="0">
                        <a:lnSpc>
                          <a:spcPct val="107000"/>
                        </a:lnSpc>
                        <a:spcBef>
                          <a:spcPts val="0"/>
                        </a:spcBef>
                        <a:spcAft>
                          <a:spcPts val="0"/>
                        </a:spcAft>
                      </a:pPr>
                      <a:r>
                        <a:rPr lang="en-US" sz="2400">
                          <a:effectLst/>
                        </a:rPr>
                        <a:t>Adherence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p>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9665" marR="59665" marT="0" marB="0"/>
                </a:tc>
                <a:extLst>
                  <a:ext uri="{0D108BD9-81ED-4DB2-BD59-A6C34878D82A}">
                    <a16:rowId xmlns:a16="http://schemas.microsoft.com/office/drawing/2014/main" val="10007"/>
                  </a:ext>
                </a:extLst>
              </a:tr>
            </a:tbl>
          </a:graphicData>
        </a:graphic>
      </p:graphicFrame>
      <p:sp>
        <p:nvSpPr>
          <p:cNvPr id="3" name="Rectangle 1"/>
          <p:cNvSpPr>
            <a:spLocks noChangeArrowheads="1"/>
          </p:cNvSpPr>
          <p:nvPr/>
        </p:nvSpPr>
        <p:spPr bwMode="auto">
          <a:xfrm>
            <a:off x="1219200" y="-33670"/>
            <a:ext cx="1076166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Next Step: Applying Concepts of Implementation Fidelity</a:t>
            </a:r>
            <a:endParaRPr kumimoji="0" lang="en-US" altLang="en-US" sz="3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3"/>
          <p:cNvSpPr txBox="1"/>
          <p:nvPr/>
        </p:nvSpPr>
        <p:spPr>
          <a:xfrm rot="20286969">
            <a:off x="959279" y="2988990"/>
            <a:ext cx="98298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Calibri"/>
                <a:ea typeface="+mn-ea"/>
                <a:cs typeface="+mn-cs"/>
              </a:rPr>
              <a:t>Find Your Handout Tool</a:t>
            </a:r>
          </a:p>
        </p:txBody>
      </p:sp>
    </p:spTree>
    <p:extLst>
      <p:ext uri="{BB962C8B-B14F-4D97-AF65-F5344CB8AC3E}">
        <p14:creationId xmlns:p14="http://schemas.microsoft.com/office/powerpoint/2010/main" val="32245150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97" y="113052"/>
            <a:ext cx="10972800" cy="1143000"/>
          </a:xfrm>
        </p:spPr>
        <p:txBody>
          <a:bodyPr/>
          <a:lstStyle/>
          <a:p>
            <a:r>
              <a:rPr lang="en-US" sz="4000" dirty="0"/>
              <a:t>Summary: What Actions Could You Take ?</a:t>
            </a:r>
          </a:p>
        </p:txBody>
      </p:sp>
      <p:sp>
        <p:nvSpPr>
          <p:cNvPr id="3" name="Content Placeholder 2"/>
          <p:cNvSpPr>
            <a:spLocks noGrp="1"/>
          </p:cNvSpPr>
          <p:nvPr>
            <p:ph idx="1"/>
          </p:nvPr>
        </p:nvSpPr>
        <p:spPr>
          <a:xfrm>
            <a:off x="152400" y="1256052"/>
            <a:ext cx="10972800" cy="4551363"/>
          </a:xfrm>
        </p:spPr>
        <p:txBody>
          <a:bodyPr/>
          <a:lstStyle/>
          <a:p>
            <a:pPr marL="0" indent="0">
              <a:buNone/>
            </a:pPr>
            <a:r>
              <a:rPr lang="en-US" sz="5400" dirty="0"/>
              <a:t>Following this Session You Could:</a:t>
            </a:r>
          </a:p>
          <a:p>
            <a:pPr>
              <a:buFont typeface="Wingdings" panose="05000000000000000000" pitchFamily="2" charset="2"/>
              <a:buChar char="q"/>
            </a:pPr>
            <a:r>
              <a:rPr lang="en-US" sz="5400" dirty="0"/>
              <a:t> Self-Assess Your Strengths in Implementing Interventions with Fidelity</a:t>
            </a:r>
          </a:p>
          <a:p>
            <a:pPr>
              <a:buFont typeface="Wingdings" panose="05000000000000000000" pitchFamily="2" charset="2"/>
              <a:buChar char="q"/>
            </a:pPr>
            <a:r>
              <a:rPr lang="en-US" sz="5400" dirty="0"/>
              <a:t> Plan a Protocol to Improve Installation of an Intervention.</a:t>
            </a:r>
          </a:p>
        </p:txBody>
      </p:sp>
    </p:spTree>
    <p:extLst>
      <p:ext uri="{BB962C8B-B14F-4D97-AF65-F5344CB8AC3E}">
        <p14:creationId xmlns:p14="http://schemas.microsoft.com/office/powerpoint/2010/main" val="40708701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54427F-D0EB-4344-8F7A-51DF3151A407}"/>
              </a:ext>
            </a:extLst>
          </p:cNvPr>
          <p:cNvSpPr>
            <a:spLocks noGrp="1"/>
          </p:cNvSpPr>
          <p:nvPr>
            <p:ph type="title"/>
          </p:nvPr>
        </p:nvSpPr>
        <p:spPr/>
        <p:txBody>
          <a:bodyPr/>
          <a:lstStyle/>
          <a:p>
            <a:r>
              <a:rPr lang="en-US" dirty="0"/>
              <a:t>Closing Activity</a:t>
            </a:r>
          </a:p>
        </p:txBody>
      </p:sp>
      <p:sp>
        <p:nvSpPr>
          <p:cNvPr id="5" name="Content Placeholder 4">
            <a:extLst>
              <a:ext uri="{FF2B5EF4-FFF2-40B4-BE49-F238E27FC236}">
                <a16:creationId xmlns:a16="http://schemas.microsoft.com/office/drawing/2014/main" id="{880B648F-B410-D34F-80DD-1515F79D38D3}"/>
              </a:ext>
            </a:extLst>
          </p:cNvPr>
          <p:cNvSpPr>
            <a:spLocks noGrp="1"/>
          </p:cNvSpPr>
          <p:nvPr>
            <p:ph idx="1"/>
          </p:nvPr>
        </p:nvSpPr>
        <p:spPr/>
        <p:txBody>
          <a:bodyPr/>
          <a:lstStyle/>
          <a:p>
            <a:r>
              <a:rPr lang="en-US" dirty="0"/>
              <a:t>From your self-assessment, pick two things you plan to do when you get back to your district.  Compare your two things with your neighbor to see whether your plans for action are the same or different.</a:t>
            </a:r>
          </a:p>
        </p:txBody>
      </p:sp>
    </p:spTree>
    <p:extLst>
      <p:ext uri="{BB962C8B-B14F-4D97-AF65-F5344CB8AC3E}">
        <p14:creationId xmlns:p14="http://schemas.microsoft.com/office/powerpoint/2010/main" val="32568752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flip="none" rotWithShape="1">
          <a:gsLst>
            <a:gs pos="53000">
              <a:schemeClr val="accent1">
                <a:lumMod val="5000"/>
                <a:lumOff val="95000"/>
              </a:schemeClr>
            </a:gs>
            <a:gs pos="100000">
              <a:schemeClr val="bg1">
                <a:lumMod val="75000"/>
              </a:schemeClr>
            </a:gs>
          </a:gsLst>
          <a:lin ang="5400000" scaled="1"/>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4236" y="495985"/>
            <a:ext cx="3170699" cy="4407183"/>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00" y="2592847"/>
            <a:ext cx="4959927" cy="3719945"/>
          </a:xfrm>
          <a:prstGeom prst="rect">
            <a:avLst/>
          </a:prstGeom>
        </p:spPr>
      </p:pic>
      <p:sp>
        <p:nvSpPr>
          <p:cNvPr id="4" name="TextBox 3"/>
          <p:cNvSpPr txBox="1"/>
          <p:nvPr/>
        </p:nvSpPr>
        <p:spPr>
          <a:xfrm>
            <a:off x="5767" y="0"/>
            <a:ext cx="4327244"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70AD47">
                    <a:lumMod val="75000"/>
                  </a:srgbClr>
                </a:solidFill>
                <a:effectLst/>
                <a:uLnTx/>
                <a:uFillTx/>
                <a:latin typeface="Comic Sans MS" panose="030F0702030302020204" pitchFamily="66" charset="0"/>
                <a:ea typeface="+mn-ea"/>
                <a:cs typeface="+mn-cs"/>
              </a:rPr>
              <a:t>You Must Have Questions!</a:t>
            </a:r>
            <a:endParaRPr kumimoji="0" lang="en-US" sz="6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grpSp>
        <p:nvGrpSpPr>
          <p:cNvPr id="9" name="bubble"/>
          <p:cNvGrpSpPr/>
          <p:nvPr/>
        </p:nvGrpSpPr>
        <p:grpSpPr>
          <a:xfrm flipH="1">
            <a:off x="3818483" y="2288379"/>
            <a:ext cx="2385170" cy="1627862"/>
            <a:chOff x="247200" y="1349877"/>
            <a:chExt cx="1968344" cy="1427906"/>
          </a:xfrm>
        </p:grpSpPr>
        <p:sp>
          <p:nvSpPr>
            <p:cNvPr id="10" name="cloudbubble"/>
            <p:cNvSpPr>
              <a:spLocks noEditPoints="1"/>
            </p:cNvSpPr>
            <p:nvPr/>
          </p:nvSpPr>
          <p:spPr bwMode="auto">
            <a:xfrm>
              <a:off x="247200" y="1349877"/>
              <a:ext cx="1968344" cy="1427906"/>
            </a:xfrm>
            <a:custGeom>
              <a:avLst/>
              <a:gdLst>
                <a:gd name="T0" fmla="*/ 490 w 673"/>
                <a:gd name="T1" fmla="*/ 135 h 496"/>
                <a:gd name="T2" fmla="*/ 582 w 673"/>
                <a:gd name="T3" fmla="*/ 205 h 496"/>
                <a:gd name="T4" fmla="*/ 560 w 673"/>
                <a:gd name="T5" fmla="*/ 296 h 496"/>
                <a:gd name="T6" fmla="*/ 531 w 673"/>
                <a:gd name="T7" fmla="*/ 344 h 496"/>
                <a:gd name="T8" fmla="*/ 448 w 673"/>
                <a:gd name="T9" fmla="*/ 453 h 496"/>
                <a:gd name="T10" fmla="*/ 316 w 673"/>
                <a:gd name="T11" fmla="*/ 469 h 496"/>
                <a:gd name="T12" fmla="*/ 167 w 673"/>
                <a:gd name="T13" fmla="*/ 454 h 496"/>
                <a:gd name="T14" fmla="*/ 43 w 673"/>
                <a:gd name="T15" fmla="*/ 344 h 496"/>
                <a:gd name="T16" fmla="*/ 68 w 673"/>
                <a:gd name="T17" fmla="*/ 206 h 496"/>
                <a:gd name="T18" fmla="*/ 134 w 673"/>
                <a:gd name="T19" fmla="*/ 156 h 496"/>
                <a:gd name="T20" fmla="*/ 205 w 673"/>
                <a:gd name="T21" fmla="*/ 95 h 496"/>
                <a:gd name="T22" fmla="*/ 390 w 673"/>
                <a:gd name="T23" fmla="*/ 81 h 496"/>
                <a:gd name="T24" fmla="*/ 490 w 673"/>
                <a:gd name="T25" fmla="*/ 135 h 496"/>
                <a:gd name="T26" fmla="*/ 595 w 673"/>
                <a:gd name="T27" fmla="*/ 339 h 496"/>
                <a:gd name="T28" fmla="*/ 556 w 673"/>
                <a:gd name="T29" fmla="*/ 366 h 496"/>
                <a:gd name="T30" fmla="*/ 574 w 673"/>
                <a:gd name="T31" fmla="*/ 410 h 496"/>
                <a:gd name="T32" fmla="*/ 613 w 673"/>
                <a:gd name="T33" fmla="*/ 383 h 496"/>
                <a:gd name="T34" fmla="*/ 595 w 673"/>
                <a:gd name="T35" fmla="*/ 339 h 496"/>
                <a:gd name="T36" fmla="*/ 635 w 673"/>
                <a:gd name="T37" fmla="*/ 404 h 496"/>
                <a:gd name="T38" fmla="*/ 610 w 673"/>
                <a:gd name="T39" fmla="*/ 421 h 496"/>
                <a:gd name="T40" fmla="*/ 622 w 673"/>
                <a:gd name="T41" fmla="*/ 449 h 496"/>
                <a:gd name="T42" fmla="*/ 646 w 673"/>
                <a:gd name="T43" fmla="*/ 432 h 496"/>
                <a:gd name="T44" fmla="*/ 635 w 673"/>
                <a:gd name="T45" fmla="*/ 404 h 496"/>
                <a:gd name="T46" fmla="*/ 668 w 673"/>
                <a:gd name="T47" fmla="*/ 460 h 496"/>
                <a:gd name="T48" fmla="*/ 650 w 673"/>
                <a:gd name="T49" fmla="*/ 464 h 496"/>
                <a:gd name="T50" fmla="*/ 651 w 673"/>
                <a:gd name="T51" fmla="*/ 482 h 496"/>
                <a:gd name="T52" fmla="*/ 668 w 673"/>
                <a:gd name="T53" fmla="*/ 478 h 496"/>
                <a:gd name="T54" fmla="*/ 668 w 673"/>
                <a:gd name="T55" fmla="*/ 46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73" h="496">
                  <a:moveTo>
                    <a:pt x="490" y="135"/>
                  </a:moveTo>
                  <a:cubicBezTo>
                    <a:pt x="547" y="123"/>
                    <a:pt x="587" y="147"/>
                    <a:pt x="582" y="205"/>
                  </a:cubicBezTo>
                  <a:cubicBezTo>
                    <a:pt x="613" y="242"/>
                    <a:pt x="593" y="292"/>
                    <a:pt x="560" y="296"/>
                  </a:cubicBezTo>
                  <a:cubicBezTo>
                    <a:pt x="553" y="324"/>
                    <a:pt x="555" y="335"/>
                    <a:pt x="531" y="344"/>
                  </a:cubicBezTo>
                  <a:cubicBezTo>
                    <a:pt x="571" y="395"/>
                    <a:pt x="501" y="479"/>
                    <a:pt x="448" y="453"/>
                  </a:cubicBezTo>
                  <a:cubicBezTo>
                    <a:pt x="427" y="490"/>
                    <a:pt x="375" y="492"/>
                    <a:pt x="316" y="469"/>
                  </a:cubicBezTo>
                  <a:cubicBezTo>
                    <a:pt x="281" y="496"/>
                    <a:pt x="223" y="493"/>
                    <a:pt x="167" y="454"/>
                  </a:cubicBezTo>
                  <a:cubicBezTo>
                    <a:pt x="80" y="488"/>
                    <a:pt x="27" y="397"/>
                    <a:pt x="43" y="344"/>
                  </a:cubicBezTo>
                  <a:cubicBezTo>
                    <a:pt x="0" y="305"/>
                    <a:pt x="17" y="227"/>
                    <a:pt x="68" y="206"/>
                  </a:cubicBezTo>
                  <a:cubicBezTo>
                    <a:pt x="62" y="176"/>
                    <a:pt x="87" y="138"/>
                    <a:pt x="134" y="156"/>
                  </a:cubicBezTo>
                  <a:cubicBezTo>
                    <a:pt x="136" y="102"/>
                    <a:pt x="160" y="88"/>
                    <a:pt x="205" y="95"/>
                  </a:cubicBezTo>
                  <a:cubicBezTo>
                    <a:pt x="288" y="0"/>
                    <a:pt x="375" y="54"/>
                    <a:pt x="390" y="81"/>
                  </a:cubicBezTo>
                  <a:cubicBezTo>
                    <a:pt x="433" y="63"/>
                    <a:pt x="491" y="101"/>
                    <a:pt x="490" y="135"/>
                  </a:cubicBezTo>
                  <a:close/>
                  <a:moveTo>
                    <a:pt x="595" y="339"/>
                  </a:moveTo>
                  <a:cubicBezTo>
                    <a:pt x="580" y="334"/>
                    <a:pt x="562" y="346"/>
                    <a:pt x="556" y="366"/>
                  </a:cubicBezTo>
                  <a:cubicBezTo>
                    <a:pt x="550" y="385"/>
                    <a:pt x="558" y="405"/>
                    <a:pt x="574" y="410"/>
                  </a:cubicBezTo>
                  <a:cubicBezTo>
                    <a:pt x="590" y="414"/>
                    <a:pt x="608" y="402"/>
                    <a:pt x="613" y="383"/>
                  </a:cubicBezTo>
                  <a:cubicBezTo>
                    <a:pt x="619" y="363"/>
                    <a:pt x="611" y="343"/>
                    <a:pt x="595" y="339"/>
                  </a:cubicBezTo>
                  <a:close/>
                  <a:moveTo>
                    <a:pt x="635" y="404"/>
                  </a:moveTo>
                  <a:cubicBezTo>
                    <a:pt x="625" y="401"/>
                    <a:pt x="614" y="408"/>
                    <a:pt x="610" y="421"/>
                  </a:cubicBezTo>
                  <a:cubicBezTo>
                    <a:pt x="606" y="433"/>
                    <a:pt x="612" y="446"/>
                    <a:pt x="622" y="449"/>
                  </a:cubicBezTo>
                  <a:cubicBezTo>
                    <a:pt x="632" y="452"/>
                    <a:pt x="643" y="444"/>
                    <a:pt x="646" y="432"/>
                  </a:cubicBezTo>
                  <a:cubicBezTo>
                    <a:pt x="650" y="419"/>
                    <a:pt x="645" y="407"/>
                    <a:pt x="635" y="404"/>
                  </a:cubicBezTo>
                  <a:close/>
                  <a:moveTo>
                    <a:pt x="668" y="460"/>
                  </a:moveTo>
                  <a:cubicBezTo>
                    <a:pt x="663" y="456"/>
                    <a:pt x="655" y="458"/>
                    <a:pt x="650" y="464"/>
                  </a:cubicBezTo>
                  <a:cubicBezTo>
                    <a:pt x="646" y="470"/>
                    <a:pt x="646" y="478"/>
                    <a:pt x="651" y="482"/>
                  </a:cubicBezTo>
                  <a:cubicBezTo>
                    <a:pt x="656" y="486"/>
                    <a:pt x="664" y="484"/>
                    <a:pt x="668" y="478"/>
                  </a:cubicBezTo>
                  <a:cubicBezTo>
                    <a:pt x="673" y="472"/>
                    <a:pt x="673" y="464"/>
                    <a:pt x="668" y="460"/>
                  </a:cubicBezTo>
                  <a:close/>
                </a:path>
              </a:pathLst>
            </a:custGeom>
            <a:solidFill>
              <a:schemeClr val="bg1"/>
            </a:solidFill>
            <a:ln w="22225">
              <a:solidFill>
                <a:srgbClr val="000000"/>
              </a:solidFill>
              <a:round/>
              <a:headEnd/>
              <a:tailEnd/>
            </a:ln>
          </p:spPr>
          <p:txBody>
            <a:bodyPr vert="horz" wrap="square" lIns="68580" tIns="34290" rIns="68580" bIns="3429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rot="21445273">
              <a:off x="459785" y="1617823"/>
              <a:ext cx="1359632" cy="10528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oulder" pitchFamily="2" charset="0"/>
                  <a:ea typeface="+mn-ea"/>
                  <a:cs typeface="+mn-cs"/>
                </a:rPr>
                <a:t>Who Has All the Answers ?</a:t>
              </a:r>
            </a:p>
          </p:txBody>
        </p:sp>
      </p:grpSp>
      <p:sp>
        <p:nvSpPr>
          <p:cNvPr id="12" name="TextBox 11"/>
          <p:cNvSpPr txBox="1"/>
          <p:nvPr/>
        </p:nvSpPr>
        <p:spPr>
          <a:xfrm>
            <a:off x="5858824" y="4533503"/>
            <a:ext cx="5494976" cy="7271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125"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kgibbons@umn.edu</a:t>
            </a:r>
            <a:endParaRPr kumimoji="0" lang="en-US" sz="4125"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64116176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2" name="Rectangle 2"/>
          <p:cNvSpPr>
            <a:spLocks noGrp="1" noChangeArrowheads="1"/>
          </p:cNvSpPr>
          <p:nvPr>
            <p:ph type="title"/>
          </p:nvPr>
        </p:nvSpPr>
        <p:spPr>
          <a:xfrm>
            <a:off x="609600" y="125684"/>
            <a:ext cx="10474281" cy="773362"/>
          </a:xfrm>
        </p:spPr>
        <p:txBody>
          <a:bodyPr/>
          <a:lstStyle/>
          <a:p>
            <a:pPr eaLnBrk="1" hangingPunct="1"/>
            <a:r>
              <a:rPr lang="en-US" dirty="0"/>
              <a:t> </a:t>
            </a:r>
            <a:br>
              <a:rPr lang="en-US" dirty="0"/>
            </a:br>
            <a:r>
              <a:rPr lang="en-US" dirty="0"/>
              <a:t>Remember: </a:t>
            </a:r>
            <a:r>
              <a:rPr lang="en-US" sz="6600" dirty="0"/>
              <a:t>3</a:t>
            </a:r>
            <a:r>
              <a:rPr lang="en-US" dirty="0"/>
              <a:t> Types of Available Data</a:t>
            </a:r>
          </a:p>
        </p:txBody>
      </p:sp>
      <p:sp>
        <p:nvSpPr>
          <p:cNvPr id="3" name="Rectangle 2"/>
          <p:cNvSpPr/>
          <p:nvPr/>
        </p:nvSpPr>
        <p:spPr>
          <a:xfrm>
            <a:off x="195523" y="1061536"/>
            <a:ext cx="3924300" cy="156966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6600">
                <a:solidFill>
                  <a:srgbClr val="333399"/>
                </a:solidFill>
                <a:prstDash val="solid"/>
              </a:ln>
              <a:solidFill>
                <a:srgbClr val="FFFFFF"/>
              </a:solidFill>
              <a:effectLst>
                <a:outerShdw blurRad="50800" dist="38100" dir="5400000" algn="t" rotWithShape="0">
                  <a:prstClr val="black">
                    <a:alpha val="40000"/>
                  </a:prst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333399"/>
                  </a:solidFill>
                  <a:prstDash val="solid"/>
                </a:ln>
                <a:solidFill>
                  <a:srgbClr val="FFFFFF"/>
                </a:solidFill>
                <a:effectLst>
                  <a:outerShdw blurRad="50800" dist="38100" dir="5400000" algn="t" rotWithShape="0">
                    <a:prstClr val="black">
                      <a:alpha val="40000"/>
                    </a:prstClr>
                  </a:outerShdw>
                </a:effectLst>
                <a:uLnTx/>
                <a:uFillTx/>
                <a:latin typeface="Arial"/>
                <a:ea typeface="+mn-ea"/>
                <a:cs typeface="+mn-cs"/>
              </a:rPr>
              <a:t>Effect Data</a:t>
            </a:r>
          </a:p>
        </p:txBody>
      </p:sp>
      <p:grpSp>
        <p:nvGrpSpPr>
          <p:cNvPr id="6" name="Group 5"/>
          <p:cNvGrpSpPr/>
          <p:nvPr/>
        </p:nvGrpSpPr>
        <p:grpSpPr>
          <a:xfrm>
            <a:off x="-241465" y="2515981"/>
            <a:ext cx="8497535" cy="3662541"/>
            <a:chOff x="63137" y="2537666"/>
            <a:chExt cx="5705958" cy="3662541"/>
          </a:xfrm>
        </p:grpSpPr>
        <p:sp>
          <p:nvSpPr>
            <p:cNvPr id="4" name="TextBox 3"/>
            <p:cNvSpPr txBox="1"/>
            <p:nvPr/>
          </p:nvSpPr>
          <p:spPr>
            <a:xfrm>
              <a:off x="63137" y="2570484"/>
              <a:ext cx="281511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BBE0E3">
                      <a:lumMod val="90000"/>
                    </a:srgbClr>
                  </a:solidFill>
                  <a:effectLst>
                    <a:outerShdw blurRad="38100" dist="38100" dir="2700000" algn="tl">
                      <a:srgbClr val="000000">
                        <a:alpha val="43137"/>
                      </a:srgbClr>
                    </a:outerShdw>
                  </a:effectLst>
                  <a:uLnTx/>
                  <a:uFillTx/>
                  <a:latin typeface="Arial"/>
                  <a:ea typeface="+mn-ea"/>
                  <a:cs typeface="+mn-cs"/>
                </a:rPr>
                <a:t>Kids</a:t>
              </a:r>
            </a:p>
          </p:txBody>
        </p:sp>
        <p:sp>
          <p:nvSpPr>
            <p:cNvPr id="9" name="TextBox 8"/>
            <p:cNvSpPr txBox="1"/>
            <p:nvPr/>
          </p:nvSpPr>
          <p:spPr>
            <a:xfrm>
              <a:off x="2822719" y="2537666"/>
              <a:ext cx="281511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BBE0E3">
                      <a:lumMod val="90000"/>
                    </a:srgbClr>
                  </a:solidFill>
                  <a:effectLst>
                    <a:outerShdw blurRad="38100" dist="38100" dir="2700000" algn="tl">
                      <a:srgbClr val="000000">
                        <a:alpha val="43137"/>
                      </a:srgbClr>
                    </a:outerShdw>
                  </a:effectLst>
                  <a:uLnTx/>
                  <a:uFillTx/>
                  <a:latin typeface="Arial"/>
                  <a:ea typeface="+mn-ea"/>
                  <a:cs typeface="+mn-cs"/>
                </a:rPr>
                <a:t>Adults</a:t>
              </a:r>
            </a:p>
          </p:txBody>
        </p:sp>
        <p:sp>
          <p:nvSpPr>
            <p:cNvPr id="5" name="TextBox 4"/>
            <p:cNvSpPr txBox="1"/>
            <p:nvPr/>
          </p:nvSpPr>
          <p:spPr>
            <a:xfrm>
              <a:off x="63137" y="3645662"/>
              <a:ext cx="304195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State Test Scores,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Benchmark Tests, Screening,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Progress Monitoring, etc.</a:t>
              </a:r>
            </a:p>
          </p:txBody>
        </p:sp>
        <p:sp>
          <p:nvSpPr>
            <p:cNvPr id="11" name="TextBox 10"/>
            <p:cNvSpPr txBox="1"/>
            <p:nvPr/>
          </p:nvSpPr>
          <p:spPr>
            <a:xfrm>
              <a:off x="2383595" y="3636009"/>
              <a:ext cx="3385500"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a:ea typeface="+mn-ea"/>
                  <a:cs typeface="+mn-cs"/>
                </a:rPr>
                <a:t>Teaching</a:t>
              </a:r>
              <a:r>
                <a:rPr kumimoji="0" lang="en-US" sz="2800" b="0" i="0" u="none" strike="noStrike" kern="1200" cap="none" spc="0" normalizeH="0" baseline="0" noProof="0" dirty="0">
                  <a:ln>
                    <a:noFill/>
                  </a:ln>
                  <a:solidFill>
                    <a:srgbClr val="FFFFFF"/>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Curriculum,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mn-ea"/>
                  <a:cs typeface="+mn-cs"/>
                </a:rPr>
                <a:t>Fidelity</a:t>
              </a:r>
              <a:r>
                <a:rPr kumimoji="0" lang="en-US" sz="2800" b="0" i="0" u="none" strike="noStrike" kern="1200" cap="none" spc="0" normalizeH="0" baseline="0" noProof="0" dirty="0">
                  <a:ln>
                    <a:noFill/>
                  </a:ln>
                  <a:solidFill>
                    <a:srgbClr val="FFFFFF"/>
                  </a:solidFill>
                  <a:effectLst/>
                  <a:uLnTx/>
                  <a:uFillTx/>
                  <a:latin typeface="Arial"/>
                  <a:ea typeface="+mn-ea"/>
                  <a:cs typeface="+mn-cs"/>
                </a:rPr>
                <a:t>, Parental </a:t>
              </a:r>
              <a:br>
                <a:rPr kumimoji="0" lang="en-US" sz="2800" b="0" i="0" u="none" strike="noStrike" kern="1200" cap="none" spc="0" normalizeH="0" baseline="0" noProof="0" dirty="0">
                  <a:ln>
                    <a:noFill/>
                  </a:ln>
                  <a:solidFill>
                    <a:srgbClr val="FFFFFF"/>
                  </a:solidFill>
                  <a:effectLst/>
                  <a:uLnTx/>
                  <a:uFillTx/>
                  <a:latin typeface="Arial"/>
                  <a:ea typeface="+mn-ea"/>
                  <a:cs typeface="+mn-cs"/>
                </a:rPr>
              </a:br>
              <a:r>
                <a:rPr kumimoji="0" lang="en-US" sz="2800" b="0" i="0" u="none" strike="noStrike" kern="1200" cap="none" spc="0" normalizeH="0" baseline="0" noProof="0" dirty="0">
                  <a:ln>
                    <a:noFill/>
                  </a:ln>
                  <a:solidFill>
                    <a:srgbClr val="FFFFFF"/>
                  </a:solidFill>
                  <a:effectLst/>
                  <a:uLnTx/>
                  <a:uFillTx/>
                  <a:latin typeface="Arial"/>
                  <a:ea typeface="+mn-ea"/>
                  <a:cs typeface="+mn-cs"/>
                </a:rPr>
                <a:t>Involvement,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Leadership, Etc.</a:t>
              </a:r>
            </a:p>
          </p:txBody>
        </p:sp>
      </p:grpSp>
      <p:sp>
        <p:nvSpPr>
          <p:cNvPr id="2" name="TextBox 1"/>
          <p:cNvSpPr txBox="1"/>
          <p:nvPr/>
        </p:nvSpPr>
        <p:spPr>
          <a:xfrm>
            <a:off x="4288725" y="1705877"/>
            <a:ext cx="3886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333399"/>
                  </a:solidFill>
                  <a:prstDash val="solid"/>
                </a:ln>
                <a:solidFill>
                  <a:srgbClr val="FFFFFF"/>
                </a:solidFill>
                <a:effectLst>
                  <a:outerShdw blurRad="50800" dist="38100" dir="5400000" algn="t" rotWithShape="0">
                    <a:prstClr val="black">
                      <a:alpha val="40000"/>
                    </a:prstClr>
                  </a:outerShdw>
                </a:effectLst>
                <a:uLnTx/>
                <a:uFillTx/>
                <a:latin typeface="Arial"/>
                <a:ea typeface="+mn-ea"/>
                <a:cs typeface="+mn-cs"/>
              </a:rPr>
              <a:t>Cause Data</a:t>
            </a:r>
            <a:endParaRPr kumimoji="0" lang="en-US" sz="4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extBox 11"/>
          <p:cNvSpPr txBox="1"/>
          <p:nvPr/>
        </p:nvSpPr>
        <p:spPr>
          <a:xfrm>
            <a:off x="8256069" y="1700373"/>
            <a:ext cx="3886200" cy="1631216"/>
          </a:xfrm>
          <a:prstGeom prst="rect">
            <a:avLst/>
          </a:prstGeom>
          <a:noFill/>
        </p:spPr>
        <p:txBody>
          <a:bodyPr wrap="square" rtlCol="0">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4800" b="1" i="0" u="none" strike="noStrike" kern="1200" cap="none" spc="0" normalizeH="0" baseline="0" noProof="0" dirty="0">
                <a:ln w="6600">
                  <a:solidFill>
                    <a:srgbClr val="333399"/>
                  </a:solidFill>
                  <a:prstDash val="solid"/>
                </a:ln>
                <a:solidFill>
                  <a:srgbClr val="FFFFFF"/>
                </a:solidFill>
                <a:effectLst>
                  <a:outerShdw blurRad="50800" dist="38100" dir="5400000" algn="t" rotWithShape="0">
                    <a:prstClr val="black">
                      <a:alpha val="40000"/>
                    </a:prstClr>
                  </a:outerShdw>
                </a:effectLst>
                <a:uLnTx/>
                <a:uFillTx/>
                <a:latin typeface="Arial"/>
                <a:ea typeface="+mn-ea"/>
                <a:cs typeface="+mn-cs"/>
              </a:rPr>
              <a:t>Non-Actionable  Data</a:t>
            </a:r>
            <a:endParaRPr kumimoji="0" lang="en-US" sz="4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p:cNvSpPr txBox="1"/>
          <p:nvPr/>
        </p:nvSpPr>
        <p:spPr>
          <a:xfrm>
            <a:off x="8256069" y="3740727"/>
            <a:ext cx="3742212"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Free, Reduced Lunch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Gender, Race/Ethnicity, Employment, Crime, etc.</a:t>
            </a:r>
          </a:p>
        </p:txBody>
      </p:sp>
    </p:spTree>
    <p:extLst>
      <p:ext uri="{BB962C8B-B14F-4D97-AF65-F5344CB8AC3E}">
        <p14:creationId xmlns:p14="http://schemas.microsoft.com/office/powerpoint/2010/main" val="238475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2"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83464" y="230621"/>
            <a:ext cx="11444068" cy="990600"/>
          </a:xfrm>
        </p:spPr>
        <p:txBody>
          <a:bodyPr/>
          <a:lstStyle/>
          <a:p>
            <a:r>
              <a:rPr lang="en-US" dirty="0"/>
              <a:t>Why Measure Adult Implementation ?</a:t>
            </a:r>
            <a:endParaRPr lang="en-US" sz="1800" dirty="0"/>
          </a:p>
        </p:txBody>
      </p:sp>
    </p:spTree>
    <p:custDataLst>
      <p:tags r:id="rId1"/>
    </p:custDataLst>
    <p:extLst>
      <p:ext uri="{BB962C8B-B14F-4D97-AF65-F5344CB8AC3E}">
        <p14:creationId xmlns:p14="http://schemas.microsoft.com/office/powerpoint/2010/main" val="1928629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0"/>
            <a:ext cx="11457515" cy="2666999"/>
          </a:xfrm>
        </p:spPr>
        <p:txBody>
          <a:bodyPr/>
          <a:lstStyle/>
          <a:p>
            <a:r>
              <a:rPr lang="en-US" sz="6000" dirty="0"/>
              <a:t>Why Can Implementation be So Low?</a:t>
            </a:r>
          </a:p>
        </p:txBody>
      </p:sp>
      <p:sp>
        <p:nvSpPr>
          <p:cNvPr id="2" name="Footer Placeholder 1"/>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A108D-DE7A-43BD-8EDD-508101B7D44F}" type="slidenum">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p:cNvSpPr txBox="1"/>
          <p:nvPr/>
        </p:nvSpPr>
        <p:spPr>
          <a:xfrm>
            <a:off x="374162" y="2971800"/>
            <a:ext cx="55626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Speculate and Give Us Some Hypotheses</a:t>
            </a:r>
          </a:p>
        </p:txBody>
      </p:sp>
    </p:spTree>
    <p:extLst>
      <p:ext uri="{BB962C8B-B14F-4D97-AF65-F5344CB8AC3E}">
        <p14:creationId xmlns:p14="http://schemas.microsoft.com/office/powerpoint/2010/main" val="7841210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solidFill>
                  <a:srgbClr val="000000"/>
                </a:solidFill>
              </a:rPr>
              <a:t>4/6/2008</a:t>
            </a:r>
          </a:p>
        </p:txBody>
      </p:sp>
      <p:sp>
        <p:nvSpPr>
          <p:cNvPr id="4" name="TextBox 3"/>
          <p:cNvSpPr txBox="1"/>
          <p:nvPr/>
        </p:nvSpPr>
        <p:spPr>
          <a:xfrm>
            <a:off x="4800600" y="685800"/>
            <a:ext cx="6858000" cy="5632311"/>
          </a:xfrm>
          <a:prstGeom prst="rect">
            <a:avLst/>
          </a:prstGeom>
          <a:noFill/>
        </p:spPr>
        <p:txBody>
          <a:bodyPr wrap="square" rtlCol="0">
            <a:spAutoFit/>
          </a:bodyPr>
          <a:lstStyle/>
          <a:p>
            <a:r>
              <a:rPr lang="en-US" sz="6000" dirty="0">
                <a:solidFill>
                  <a:srgbClr val="000000"/>
                </a:solidFill>
              </a:rPr>
              <a:t>It’s Just </a:t>
            </a:r>
            <a:r>
              <a:rPr lang="en-US" sz="6000" u="sng" dirty="0">
                <a:solidFill>
                  <a:srgbClr val="000000"/>
                </a:solidFill>
              </a:rPr>
              <a:t>Too</a:t>
            </a:r>
            <a:r>
              <a:rPr lang="en-US" sz="6000" dirty="0">
                <a:solidFill>
                  <a:srgbClr val="000000"/>
                </a:solidFill>
              </a:rPr>
              <a:t> </a:t>
            </a:r>
            <a:r>
              <a:rPr lang="en-US" sz="6000" u="sng" dirty="0">
                <a:solidFill>
                  <a:srgbClr val="000000"/>
                </a:solidFill>
              </a:rPr>
              <a:t>Eas</a:t>
            </a:r>
            <a:r>
              <a:rPr lang="en-US" sz="6000" dirty="0">
                <a:solidFill>
                  <a:srgbClr val="000000"/>
                </a:solidFill>
              </a:rPr>
              <a:t>y to Blame Someone Else When an Intervention is </a:t>
            </a:r>
            <a:r>
              <a:rPr lang="en-US" sz="6000" u="sng" dirty="0">
                <a:solidFill>
                  <a:srgbClr val="000000"/>
                </a:solidFill>
              </a:rPr>
              <a:t>Not</a:t>
            </a:r>
            <a:r>
              <a:rPr lang="en-US" sz="6000" dirty="0">
                <a:solidFill>
                  <a:srgbClr val="000000"/>
                </a:solidFill>
              </a:rPr>
              <a:t> Implemented with Fidelity</a:t>
            </a:r>
          </a:p>
        </p:txBody>
      </p:sp>
    </p:spTree>
    <p:extLst>
      <p:ext uri="{BB962C8B-B14F-4D97-AF65-F5344CB8AC3E}">
        <p14:creationId xmlns:p14="http://schemas.microsoft.com/office/powerpoint/2010/main" val="2378496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2" name="Rectangle 2"/>
          <p:cNvSpPr>
            <a:spLocks noGrp="1" noChangeArrowheads="1"/>
          </p:cNvSpPr>
          <p:nvPr>
            <p:ph type="title"/>
          </p:nvPr>
        </p:nvSpPr>
        <p:spPr>
          <a:xfrm>
            <a:off x="1524000" y="274638"/>
            <a:ext cx="9144000" cy="1143000"/>
          </a:xfrm>
        </p:spPr>
        <p:txBody>
          <a:bodyPr/>
          <a:lstStyle/>
          <a:p>
            <a:pPr eaLnBrk="1" hangingPunct="1"/>
            <a:r>
              <a:rPr lang="en-US" dirty="0"/>
              <a:t>Premise 1 </a:t>
            </a:r>
            <a:br>
              <a:rPr lang="en-US" dirty="0"/>
            </a:br>
            <a:r>
              <a:rPr lang="en-US" dirty="0"/>
              <a:t>Remember: 2 Types of Critical Data</a:t>
            </a:r>
          </a:p>
        </p:txBody>
      </p:sp>
      <p:sp>
        <p:nvSpPr>
          <p:cNvPr id="3" name="Rectangle 2"/>
          <p:cNvSpPr/>
          <p:nvPr/>
        </p:nvSpPr>
        <p:spPr>
          <a:xfrm>
            <a:off x="1371600" y="918890"/>
            <a:ext cx="3924300" cy="1569660"/>
          </a:xfrm>
          <a:prstGeom prst="rect">
            <a:avLst/>
          </a:prstGeom>
          <a:noFill/>
        </p:spPr>
        <p:txBody>
          <a:bodyPr wrap="square" lIns="91440" tIns="45720" rIns="91440" bIns="45720">
            <a:spAutoFit/>
          </a:bodyPr>
          <a:lstStyle/>
          <a:p>
            <a:endParaRPr lang="en-US" sz="4800" b="1" dirty="0">
              <a:ln w="6600">
                <a:solidFill>
                  <a:srgbClr val="333399"/>
                </a:solidFill>
                <a:prstDash val="solid"/>
              </a:ln>
              <a:solidFill>
                <a:srgbClr val="FFFFFF"/>
              </a:solidFill>
              <a:effectLst>
                <a:outerShdw blurRad="50800" dist="38100" dir="5400000" algn="t" rotWithShape="0">
                  <a:prstClr val="black">
                    <a:alpha val="40000"/>
                  </a:prstClr>
                </a:outerShdw>
              </a:effectLst>
            </a:endParaRPr>
          </a:p>
          <a:p>
            <a:r>
              <a:rPr lang="en-US" sz="4800" b="1" dirty="0">
                <a:ln w="6600">
                  <a:solidFill>
                    <a:srgbClr val="333399"/>
                  </a:solidFill>
                  <a:prstDash val="solid"/>
                </a:ln>
                <a:solidFill>
                  <a:srgbClr val="FFFFFF"/>
                </a:solidFill>
                <a:effectLst>
                  <a:outerShdw blurRad="50800" dist="38100" dir="5400000" algn="t" rotWithShape="0">
                    <a:prstClr val="black">
                      <a:alpha val="40000"/>
                    </a:prstClr>
                  </a:outerShdw>
                </a:effectLst>
              </a:rPr>
              <a:t>Effect Data</a:t>
            </a:r>
          </a:p>
        </p:txBody>
      </p:sp>
      <p:grpSp>
        <p:nvGrpSpPr>
          <p:cNvPr id="6" name="Group 5"/>
          <p:cNvGrpSpPr/>
          <p:nvPr/>
        </p:nvGrpSpPr>
        <p:grpSpPr>
          <a:xfrm>
            <a:off x="304800" y="2667000"/>
            <a:ext cx="11582396" cy="3235880"/>
            <a:chOff x="429945" y="2688685"/>
            <a:chExt cx="7777393" cy="3235880"/>
          </a:xfrm>
        </p:grpSpPr>
        <p:sp>
          <p:nvSpPr>
            <p:cNvPr id="4" name="TextBox 3"/>
            <p:cNvSpPr txBox="1"/>
            <p:nvPr/>
          </p:nvSpPr>
          <p:spPr>
            <a:xfrm>
              <a:off x="821933" y="2688685"/>
              <a:ext cx="2815119" cy="1107996"/>
            </a:xfrm>
            <a:prstGeom prst="rect">
              <a:avLst/>
            </a:prstGeom>
            <a:noFill/>
          </p:spPr>
          <p:txBody>
            <a:bodyPr wrap="square" rtlCol="0">
              <a:spAutoFit/>
            </a:bodyPr>
            <a:lstStyle/>
            <a:p>
              <a:pPr algn="ctr"/>
              <a:r>
                <a:rPr lang="en-US" sz="6600" b="1" dirty="0">
                  <a:solidFill>
                    <a:srgbClr val="BBE0E3">
                      <a:lumMod val="90000"/>
                    </a:srgbClr>
                  </a:solidFill>
                  <a:effectLst>
                    <a:outerShdw blurRad="38100" dist="38100" dir="2700000" algn="tl">
                      <a:srgbClr val="000000">
                        <a:alpha val="43137"/>
                      </a:srgbClr>
                    </a:outerShdw>
                  </a:effectLst>
                </a:rPr>
                <a:t>Kids</a:t>
              </a:r>
            </a:p>
          </p:txBody>
        </p:sp>
        <p:sp>
          <p:nvSpPr>
            <p:cNvPr id="9" name="TextBox 8"/>
            <p:cNvSpPr txBox="1"/>
            <p:nvPr/>
          </p:nvSpPr>
          <p:spPr>
            <a:xfrm>
              <a:off x="5060099" y="2723689"/>
              <a:ext cx="2815119" cy="1107996"/>
            </a:xfrm>
            <a:prstGeom prst="rect">
              <a:avLst/>
            </a:prstGeom>
            <a:noFill/>
          </p:spPr>
          <p:txBody>
            <a:bodyPr wrap="square" rtlCol="0">
              <a:spAutoFit/>
            </a:bodyPr>
            <a:lstStyle/>
            <a:p>
              <a:pPr algn="ctr"/>
              <a:r>
                <a:rPr lang="en-US" sz="6600" b="1" dirty="0">
                  <a:solidFill>
                    <a:srgbClr val="BBE0E3">
                      <a:lumMod val="90000"/>
                    </a:srgbClr>
                  </a:solidFill>
                  <a:effectLst>
                    <a:outerShdw blurRad="38100" dist="38100" dir="2700000" algn="tl">
                      <a:srgbClr val="000000">
                        <a:alpha val="43137"/>
                      </a:srgbClr>
                    </a:outerShdw>
                  </a:effectLst>
                </a:rPr>
                <a:t>Adults</a:t>
              </a:r>
            </a:p>
          </p:txBody>
        </p:sp>
        <p:sp>
          <p:nvSpPr>
            <p:cNvPr id="5" name="TextBox 4"/>
            <p:cNvSpPr txBox="1"/>
            <p:nvPr/>
          </p:nvSpPr>
          <p:spPr>
            <a:xfrm>
              <a:off x="429945" y="3831685"/>
              <a:ext cx="3516188" cy="1938992"/>
            </a:xfrm>
            <a:prstGeom prst="rect">
              <a:avLst/>
            </a:prstGeom>
            <a:noFill/>
          </p:spPr>
          <p:txBody>
            <a:bodyPr wrap="square" rtlCol="0">
              <a:spAutoFit/>
            </a:bodyPr>
            <a:lstStyle/>
            <a:p>
              <a:pPr algn="ctr"/>
              <a:r>
                <a:rPr lang="en-US" sz="4000" dirty="0">
                  <a:solidFill>
                    <a:srgbClr val="FFFFFF"/>
                  </a:solidFill>
                </a:rPr>
                <a:t>State Test Scores</a:t>
              </a:r>
            </a:p>
            <a:p>
              <a:pPr algn="ctr"/>
              <a:r>
                <a:rPr lang="en-US" sz="4000" dirty="0">
                  <a:solidFill>
                    <a:srgbClr val="FFFFFF"/>
                  </a:solidFill>
                </a:rPr>
                <a:t>Benchmark Tests</a:t>
              </a:r>
            </a:p>
            <a:p>
              <a:pPr algn="ctr"/>
              <a:r>
                <a:rPr lang="en-US" sz="4000" dirty="0">
                  <a:solidFill>
                    <a:srgbClr val="FFFFFF"/>
                  </a:solidFill>
                </a:rPr>
                <a:t>Progress Monitoring</a:t>
              </a:r>
            </a:p>
          </p:txBody>
        </p:sp>
        <p:sp>
          <p:nvSpPr>
            <p:cNvPr id="11" name="TextBox 10"/>
            <p:cNvSpPr txBox="1"/>
            <p:nvPr/>
          </p:nvSpPr>
          <p:spPr>
            <a:xfrm>
              <a:off x="4727977" y="3677796"/>
              <a:ext cx="3479361" cy="2246769"/>
            </a:xfrm>
            <a:prstGeom prst="rect">
              <a:avLst/>
            </a:prstGeom>
            <a:noFill/>
          </p:spPr>
          <p:txBody>
            <a:bodyPr wrap="square" rtlCol="0">
              <a:spAutoFit/>
            </a:bodyPr>
            <a:lstStyle/>
            <a:p>
              <a:pPr algn="ctr"/>
              <a:r>
                <a:rPr lang="en-US" sz="2800" dirty="0">
                  <a:solidFill>
                    <a:srgbClr val="FFFF00"/>
                  </a:solidFill>
                </a:rPr>
                <a:t>Teaching</a:t>
              </a:r>
              <a:r>
                <a:rPr lang="en-US" sz="2800" dirty="0">
                  <a:solidFill>
                    <a:srgbClr val="FFFFFF"/>
                  </a:solidFill>
                </a:rPr>
                <a:t>,</a:t>
              </a:r>
            </a:p>
            <a:p>
              <a:pPr algn="ctr"/>
              <a:r>
                <a:rPr lang="en-US" sz="2800" dirty="0">
                  <a:solidFill>
                    <a:srgbClr val="FFFFFF"/>
                  </a:solidFill>
                </a:rPr>
                <a:t>Curriculum,</a:t>
              </a:r>
            </a:p>
            <a:p>
              <a:pPr algn="ctr"/>
              <a:r>
                <a:rPr lang="en-US" sz="2800" dirty="0">
                  <a:solidFill>
                    <a:srgbClr val="FFFFFF"/>
                  </a:solidFill>
                </a:rPr>
                <a:t>Parental Involvement,</a:t>
              </a:r>
            </a:p>
            <a:p>
              <a:pPr algn="ctr"/>
              <a:r>
                <a:rPr lang="en-US" sz="2800" dirty="0">
                  <a:solidFill>
                    <a:srgbClr val="FFFFFF"/>
                  </a:solidFill>
                </a:rPr>
                <a:t>Leadership,</a:t>
              </a:r>
            </a:p>
            <a:p>
              <a:pPr algn="ctr"/>
              <a:r>
                <a:rPr lang="en-US" sz="2800" dirty="0">
                  <a:solidFill>
                    <a:srgbClr val="FFFFFF"/>
                  </a:solidFill>
                </a:rPr>
                <a:t>Etc.</a:t>
              </a:r>
            </a:p>
          </p:txBody>
        </p:sp>
      </p:grpSp>
      <p:sp>
        <p:nvSpPr>
          <p:cNvPr id="2" name="TextBox 1"/>
          <p:cNvSpPr txBox="1"/>
          <p:nvPr/>
        </p:nvSpPr>
        <p:spPr>
          <a:xfrm>
            <a:off x="7353297" y="1644322"/>
            <a:ext cx="3886200" cy="830997"/>
          </a:xfrm>
          <a:prstGeom prst="rect">
            <a:avLst/>
          </a:prstGeom>
          <a:noFill/>
        </p:spPr>
        <p:txBody>
          <a:bodyPr wrap="square" rtlCol="0">
            <a:spAutoFit/>
          </a:bodyPr>
          <a:lstStyle/>
          <a:p>
            <a:r>
              <a:rPr lang="en-US" sz="4800" b="1" dirty="0">
                <a:ln w="6600">
                  <a:solidFill>
                    <a:srgbClr val="333399"/>
                  </a:solidFill>
                  <a:prstDash val="solid"/>
                </a:ln>
                <a:solidFill>
                  <a:srgbClr val="FFFFFF"/>
                </a:solidFill>
                <a:effectLst>
                  <a:outerShdw blurRad="50800" dist="38100" dir="5400000" algn="t" rotWithShape="0">
                    <a:prstClr val="black">
                      <a:alpha val="40000"/>
                    </a:prstClr>
                  </a:outerShdw>
                </a:effectLst>
              </a:rPr>
              <a:t>Cause Data</a:t>
            </a:r>
            <a:endParaRPr lang="en-US" sz="4800" dirty="0">
              <a:solidFill>
                <a:srgbClr val="000000"/>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7479" y="1674032"/>
            <a:ext cx="3965545" cy="5287393"/>
          </a:xfrm>
          <a:prstGeom prst="rect">
            <a:avLst/>
          </a:prstGeom>
        </p:spPr>
      </p:pic>
      <p:sp>
        <p:nvSpPr>
          <p:cNvPr id="7" name="TextBox 6"/>
          <p:cNvSpPr txBox="1"/>
          <p:nvPr/>
        </p:nvSpPr>
        <p:spPr>
          <a:xfrm>
            <a:off x="5123220" y="6019800"/>
            <a:ext cx="2877780" cy="584775"/>
          </a:xfrm>
          <a:prstGeom prst="rect">
            <a:avLst/>
          </a:prstGeom>
          <a:noFill/>
        </p:spPr>
        <p:txBody>
          <a:bodyPr wrap="square" rtlCol="0">
            <a:spAutoFit/>
          </a:bodyPr>
          <a:lstStyle/>
          <a:p>
            <a:pPr algn="ctr"/>
            <a:r>
              <a:rPr lang="en-US" sz="3200" dirty="0">
                <a:solidFill>
                  <a:schemeClr val="bg1"/>
                </a:solidFill>
              </a:rPr>
              <a:t>Here’s  Kim</a:t>
            </a:r>
          </a:p>
        </p:txBody>
      </p:sp>
    </p:spTree>
    <p:extLst>
      <p:ext uri="{BB962C8B-B14F-4D97-AF65-F5344CB8AC3E}">
        <p14:creationId xmlns:p14="http://schemas.microsoft.com/office/powerpoint/2010/main" val="187212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par>
                                <p:cTn id="35" presetID="3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Think/Pair/Share</a:t>
            </a:r>
          </a:p>
        </p:txBody>
      </p:sp>
      <p:sp>
        <p:nvSpPr>
          <p:cNvPr id="3" name="Content Placeholder 2"/>
          <p:cNvSpPr>
            <a:spLocks noGrp="1"/>
          </p:cNvSpPr>
          <p:nvPr>
            <p:ph idx="1"/>
          </p:nvPr>
        </p:nvSpPr>
        <p:spPr>
          <a:xfrm>
            <a:off x="228600" y="2049323"/>
            <a:ext cx="10972800" cy="4525963"/>
          </a:xfrm>
        </p:spPr>
        <p:txBody>
          <a:bodyPr/>
          <a:lstStyle/>
          <a:p>
            <a:pPr marL="1143000" indent="-1143000">
              <a:buFont typeface="+mj-lt"/>
              <a:buAutoNum type="arabicPeriod"/>
            </a:pPr>
            <a:r>
              <a:rPr lang="en-US" sz="4800" dirty="0"/>
              <a:t>What’s Your Practical Definition of Implementation Fidelity ?</a:t>
            </a:r>
          </a:p>
          <a:p>
            <a:pPr marL="1143000" indent="-1143000">
              <a:buFont typeface="+mj-lt"/>
              <a:buAutoNum type="arabicPeriod"/>
            </a:pPr>
            <a:r>
              <a:rPr lang="en-US" sz="4800" dirty="0"/>
              <a:t>Pick a number between 1-5</a:t>
            </a:r>
          </a:p>
          <a:p>
            <a:pPr marL="1143000" indent="-1143000">
              <a:buFont typeface="+mj-lt"/>
              <a:buAutoNum type="arabicPeriod"/>
            </a:pPr>
            <a:r>
              <a:rPr lang="en-US" sz="4800" dirty="0"/>
              <a:t># Shout Outs</a:t>
            </a:r>
          </a:p>
        </p:txBody>
      </p:sp>
    </p:spTree>
    <p:extLst>
      <p:ext uri="{BB962C8B-B14F-4D97-AF65-F5344CB8AC3E}">
        <p14:creationId xmlns:p14="http://schemas.microsoft.com/office/powerpoint/2010/main" val="266912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a:xfrm>
            <a:off x="4725174" y="138859"/>
            <a:ext cx="5937250" cy="1169988"/>
          </a:xfrm>
        </p:spPr>
        <p:txBody>
          <a:bodyPr vert="horz" wrap="square" lIns="91440" tIns="45720" rIns="91440" bIns="45720" numCol="1" anchor="ctr" anchorCtr="0" compatLnSpc="1">
            <a:prstTxWarp prst="textNoShape">
              <a:avLst/>
            </a:prstTxWarp>
          </a:bodyPr>
          <a:lstStyle/>
          <a:p>
            <a:pPr algn="l" eaLnBrk="1" hangingPunct="1"/>
            <a:r>
              <a:rPr lang="en-US" sz="4000" dirty="0"/>
              <a:t>Premise 3 - Interchangeable Terms:</a:t>
            </a:r>
          </a:p>
        </p:txBody>
      </p:sp>
      <p:sp>
        <p:nvSpPr>
          <p:cNvPr id="37891" name="Content Placeholder 2"/>
          <p:cNvSpPr>
            <a:spLocks noGrp="1"/>
          </p:cNvSpPr>
          <p:nvPr>
            <p:ph idx="4294967295"/>
          </p:nvPr>
        </p:nvSpPr>
        <p:spPr>
          <a:xfrm>
            <a:off x="4703253" y="3657600"/>
            <a:ext cx="7315200" cy="2438400"/>
          </a:xfrm>
        </p:spPr>
        <p:txBody>
          <a:bodyPr vert="horz" wrap="square" lIns="91440" tIns="45720" rIns="91440" bIns="45720" numCol="1" anchor="t" anchorCtr="0" compatLnSpc="1">
            <a:prstTxWarp prst="textNoShape">
              <a:avLst/>
            </a:prstTxWarp>
          </a:bodyPr>
          <a:lstStyle/>
          <a:p>
            <a:pPr eaLnBrk="1" hangingPunct="1">
              <a:buFontTx/>
              <a:buNone/>
            </a:pPr>
            <a:r>
              <a:rPr lang="en-US" sz="3200" dirty="0"/>
              <a:t>“a system of </a:t>
            </a:r>
            <a:r>
              <a:rPr lang="en-US" sz="3200" u="sng" dirty="0"/>
              <a:t>interrelated</a:t>
            </a:r>
            <a:r>
              <a:rPr lang="en-US" sz="3200" dirty="0"/>
              <a:t> components, </a:t>
            </a:r>
            <a:r>
              <a:rPr lang="en-US" sz="3200" dirty="0" err="1"/>
              <a:t>inc.</a:t>
            </a:r>
            <a:r>
              <a:rPr lang="en-US" sz="3200" dirty="0"/>
              <a:t> adherence, participant responsiveness, quality of delivery,” ... Leading to </a:t>
            </a:r>
            <a:r>
              <a:rPr lang="en-US" sz="3200" u="sng" dirty="0"/>
              <a:t>Im</a:t>
            </a:r>
            <a:r>
              <a:rPr lang="en-US" sz="3200" dirty="0"/>
              <a:t>p</a:t>
            </a:r>
            <a:r>
              <a:rPr lang="en-US" sz="3200" u="sng" dirty="0"/>
              <a:t>lementation</a:t>
            </a:r>
            <a:r>
              <a:rPr lang="en-US" sz="3200" dirty="0"/>
              <a:t> as </a:t>
            </a:r>
            <a:r>
              <a:rPr lang="en-US" sz="3200" u="sng" dirty="0"/>
              <a:t>Intended</a:t>
            </a:r>
            <a:r>
              <a:rPr lang="en-US" sz="3200" dirty="0"/>
              <a:t> by the Supporting Evidence</a:t>
            </a:r>
          </a:p>
          <a:p>
            <a:pPr algn="r" eaLnBrk="1" hangingPunct="1">
              <a:buFontTx/>
              <a:buNone/>
            </a:pPr>
            <a:r>
              <a:rPr lang="en-US" sz="2000" dirty="0"/>
              <a:t>(Edmunds et al., 2016)</a:t>
            </a:r>
          </a:p>
        </p:txBody>
      </p:sp>
      <p:sp>
        <p:nvSpPr>
          <p:cNvPr id="6" name="Title 1"/>
          <p:cNvSpPr txBox="1">
            <a:spLocks/>
          </p:cNvSpPr>
          <p:nvPr/>
        </p:nvSpPr>
        <p:spPr bwMode="auto">
          <a:xfrm>
            <a:off x="5033251" y="2757102"/>
            <a:ext cx="4862513" cy="11699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4000" dirty="0">
                <a:solidFill>
                  <a:srgbClr val="000000"/>
                </a:solidFill>
              </a:rPr>
              <a:t>Definition:</a:t>
            </a:r>
          </a:p>
        </p:txBody>
      </p:sp>
      <p:sp>
        <p:nvSpPr>
          <p:cNvPr id="7" name="Content Placeholder 2"/>
          <p:cNvSpPr txBox="1">
            <a:spLocks/>
          </p:cNvSpPr>
          <p:nvPr/>
        </p:nvSpPr>
        <p:spPr bwMode="auto">
          <a:xfrm>
            <a:off x="5195888" y="1336290"/>
            <a:ext cx="5014913" cy="190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indent="-457200" fontAlgn="base">
              <a:spcBef>
                <a:spcPct val="20000"/>
              </a:spcBef>
              <a:spcAft>
                <a:spcPct val="0"/>
              </a:spcAft>
              <a:buFont typeface="Wingdings" panose="05000000000000000000" pitchFamily="2" charset="2"/>
              <a:buChar char="ü"/>
              <a:defRPr/>
            </a:pPr>
            <a:r>
              <a:rPr lang="en-US" sz="3200" dirty="0">
                <a:solidFill>
                  <a:srgbClr val="000000"/>
                </a:solidFill>
              </a:rPr>
              <a:t>Integrity</a:t>
            </a:r>
          </a:p>
          <a:p>
            <a:pPr marL="457200" indent="-457200" fontAlgn="base">
              <a:spcBef>
                <a:spcPct val="20000"/>
              </a:spcBef>
              <a:spcAft>
                <a:spcPct val="0"/>
              </a:spcAft>
              <a:buFont typeface="Wingdings" panose="05000000000000000000" pitchFamily="2" charset="2"/>
              <a:buChar char="ü"/>
              <a:defRPr/>
            </a:pPr>
            <a:r>
              <a:rPr lang="en-US" sz="3200" dirty="0">
                <a:solidFill>
                  <a:srgbClr val="000000"/>
                </a:solidFill>
              </a:rPr>
              <a:t>Fidelity</a:t>
            </a:r>
          </a:p>
          <a:p>
            <a:pPr marL="457200" indent="-457200" fontAlgn="base">
              <a:spcBef>
                <a:spcPct val="20000"/>
              </a:spcBef>
              <a:spcAft>
                <a:spcPct val="0"/>
              </a:spcAft>
              <a:buFont typeface="Wingdings" panose="05000000000000000000" pitchFamily="2" charset="2"/>
              <a:buChar char="ü"/>
              <a:defRPr/>
            </a:pPr>
            <a:r>
              <a:rPr lang="en-US" sz="3200" u="sng" dirty="0">
                <a:solidFill>
                  <a:srgbClr val="000000"/>
                </a:solidFill>
              </a:rPr>
              <a:t>Procedural</a:t>
            </a:r>
            <a:r>
              <a:rPr lang="en-US" sz="3200" dirty="0">
                <a:solidFill>
                  <a:srgbClr val="000000"/>
                </a:solidFill>
              </a:rPr>
              <a:t> Reliability</a:t>
            </a:r>
          </a:p>
        </p:txBody>
      </p:sp>
    </p:spTree>
    <p:extLst>
      <p:ext uri="{BB962C8B-B14F-4D97-AF65-F5344CB8AC3E}">
        <p14:creationId xmlns:p14="http://schemas.microsoft.com/office/powerpoint/2010/main" val="3543550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ctrTitle"/>
          </p:nvPr>
        </p:nvSpPr>
        <p:spPr>
          <a:xfrm>
            <a:off x="381000" y="762000"/>
            <a:ext cx="4470400" cy="5334000"/>
          </a:xfrm>
        </p:spPr>
        <p:txBody>
          <a:bodyPr/>
          <a:lstStyle/>
          <a:p>
            <a:pPr algn="ctr"/>
            <a:r>
              <a:rPr lang="en-US" dirty="0"/>
              <a:t>Key #1</a:t>
            </a:r>
            <a:br>
              <a:rPr lang="en-US" dirty="0"/>
            </a:br>
            <a:br>
              <a:rPr lang="en-US" dirty="0"/>
            </a:br>
            <a:r>
              <a:rPr lang="en-US" dirty="0"/>
              <a:t>Expand Your Working Conception of Fidelity</a:t>
            </a:r>
          </a:p>
        </p:txBody>
      </p:sp>
    </p:spTree>
    <p:extLst>
      <p:ext uri="{BB962C8B-B14F-4D97-AF65-F5344CB8AC3E}">
        <p14:creationId xmlns:p14="http://schemas.microsoft.com/office/powerpoint/2010/main" val="2763049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lue_mons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878700" y="1799430"/>
            <a:ext cx="2003493" cy="2671324"/>
          </a:xfrm>
          <a:prstGeom prst="rect">
            <a:avLst/>
          </a:prstGeom>
        </p:spPr>
      </p:pic>
      <p:pic>
        <p:nvPicPr>
          <p:cNvPr id="16" name="Green_monst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59" y="1828800"/>
            <a:ext cx="2644319" cy="2612585"/>
          </a:xfrm>
          <a:prstGeom prst="rect">
            <a:avLst/>
          </a:prstGeom>
        </p:spPr>
      </p:pic>
      <p:sp>
        <p:nvSpPr>
          <p:cNvPr id="6" name="Title 3"/>
          <p:cNvSpPr>
            <a:spLocks noGrp="1"/>
          </p:cNvSpPr>
          <p:nvPr>
            <p:ph type="ctrTitle"/>
          </p:nvPr>
        </p:nvSpPr>
        <p:spPr>
          <a:xfrm>
            <a:off x="2172328" y="746167"/>
            <a:ext cx="7086600" cy="990600"/>
          </a:xfrm>
        </p:spPr>
        <p:txBody>
          <a:bodyPr>
            <a:normAutofit fontScale="90000"/>
          </a:bodyPr>
          <a:lstStyle/>
          <a:p>
            <a:r>
              <a:rPr lang="en-US" dirty="0">
                <a:effectLst>
                  <a:outerShdw blurRad="38100" dist="38100" dir="2700000" algn="tl">
                    <a:srgbClr val="000000">
                      <a:alpha val="43137"/>
                    </a:srgbClr>
                  </a:outerShdw>
                </a:effectLst>
                <a:latin typeface="+mn-lt"/>
              </a:rPr>
              <a:t>My Assumptions about This Session</a:t>
            </a:r>
          </a:p>
        </p:txBody>
      </p:sp>
      <p:sp>
        <p:nvSpPr>
          <p:cNvPr id="7" name="Subtitle 4"/>
          <p:cNvSpPr>
            <a:spLocks noGrp="1"/>
          </p:cNvSpPr>
          <p:nvPr>
            <p:ph type="subTitle" idx="1"/>
          </p:nvPr>
        </p:nvSpPr>
        <p:spPr>
          <a:xfrm>
            <a:off x="1600200" y="1736767"/>
            <a:ext cx="8686800" cy="4720576"/>
          </a:xfrm>
        </p:spPr>
        <p:txBody>
          <a:bodyPr>
            <a:normAutofit/>
          </a:bodyPr>
          <a:lstStyle/>
          <a:p>
            <a:pPr marL="571500" indent="-571500">
              <a:buFont typeface="Wingdings" panose="05000000000000000000" pitchFamily="2" charset="2"/>
              <a:buChar char="ü"/>
            </a:pPr>
            <a:r>
              <a:rPr lang="en-US" sz="4400" dirty="0"/>
              <a:t>Emphasis on Adult Behaviors - Implementation</a:t>
            </a:r>
          </a:p>
          <a:p>
            <a:pPr marL="571500" indent="-571500">
              <a:buFont typeface="Wingdings" panose="05000000000000000000" pitchFamily="2" charset="2"/>
              <a:buChar char="ü"/>
            </a:pPr>
            <a:r>
              <a:rPr lang="en-US" sz="4400" dirty="0"/>
              <a:t>Motivation is Self-Induced  </a:t>
            </a:r>
          </a:p>
          <a:p>
            <a:pPr marL="571500" indent="-571500">
              <a:buFont typeface="Wingdings" panose="05000000000000000000" pitchFamily="2" charset="2"/>
              <a:buChar char="ü"/>
            </a:pPr>
            <a:r>
              <a:rPr lang="en-US" sz="4400" dirty="0"/>
              <a:t>Just 90 minutes (12:30 – 2:00)</a:t>
            </a:r>
          </a:p>
          <a:p>
            <a:pPr marL="571500" indent="-571500">
              <a:buFont typeface="Wingdings" panose="05000000000000000000" pitchFamily="2" charset="2"/>
              <a:buChar char="ü"/>
            </a:pPr>
            <a:r>
              <a:rPr lang="en-US" sz="4400" dirty="0"/>
              <a:t>Just a Sample of Deeper </a:t>
            </a:r>
            <a:br>
              <a:rPr lang="en-US" sz="4400" dirty="0"/>
            </a:br>
            <a:r>
              <a:rPr lang="en-US" sz="4400" dirty="0"/>
              <a:t>Content !</a:t>
            </a:r>
          </a:p>
        </p:txBody>
      </p:sp>
    </p:spTree>
    <p:extLst>
      <p:ext uri="{BB962C8B-B14F-4D97-AF65-F5344CB8AC3E}">
        <p14:creationId xmlns:p14="http://schemas.microsoft.com/office/powerpoint/2010/main" val="297299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p:cTn id="15"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p:cTn id="23"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p:cTn id="31"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81800" y="6308727"/>
            <a:ext cx="5118100" cy="473073"/>
          </a:xfrm>
        </p:spPr>
        <p:txBody>
          <a:bodyPr>
            <a:normAutofit fontScale="92500" lnSpcReduction="10000"/>
          </a:bodyPr>
          <a:lstStyle/>
          <a:p>
            <a:r>
              <a:rPr lang="en-US" dirty="0">
                <a:solidFill>
                  <a:schemeClr val="tx1"/>
                </a:solidFill>
              </a:rPr>
              <a:t>Coulter &amp; Gibbons, 2017</a:t>
            </a:r>
          </a:p>
        </p:txBody>
      </p:sp>
      <p:sp>
        <p:nvSpPr>
          <p:cNvPr id="5" name="Title 4"/>
          <p:cNvSpPr>
            <a:spLocks noGrp="1"/>
          </p:cNvSpPr>
          <p:nvPr>
            <p:ph type="ctrTitle"/>
          </p:nvPr>
        </p:nvSpPr>
        <p:spPr>
          <a:xfrm>
            <a:off x="76200" y="347665"/>
            <a:ext cx="9766299" cy="936625"/>
          </a:xfrm>
        </p:spPr>
        <p:txBody>
          <a:bodyPr/>
          <a:lstStyle/>
          <a:p>
            <a:r>
              <a:rPr lang="en-US" dirty="0"/>
              <a:t>7 Steps to Intervention Fidelity</a:t>
            </a:r>
          </a:p>
        </p:txBody>
      </p:sp>
      <p:sp>
        <p:nvSpPr>
          <p:cNvPr id="2" name="TextBox 1">
            <a:extLst>
              <a:ext uri="{FF2B5EF4-FFF2-40B4-BE49-F238E27FC236}">
                <a16:creationId xmlns:a16="http://schemas.microsoft.com/office/drawing/2014/main" id="{64F69968-413C-4A0A-9525-3DACC9C2F062}"/>
              </a:ext>
            </a:extLst>
          </p:cNvPr>
          <p:cNvSpPr txBox="1"/>
          <p:nvPr/>
        </p:nvSpPr>
        <p:spPr>
          <a:xfrm>
            <a:off x="4495800" y="5511225"/>
            <a:ext cx="106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Need</a:t>
            </a:r>
          </a:p>
        </p:txBody>
      </p:sp>
      <p:sp>
        <p:nvSpPr>
          <p:cNvPr id="3" name="Speech Bubble: Oval 2">
            <a:extLst>
              <a:ext uri="{FF2B5EF4-FFF2-40B4-BE49-F238E27FC236}">
                <a16:creationId xmlns:a16="http://schemas.microsoft.com/office/drawing/2014/main" id="{8AA46017-B752-49BE-ACF9-6A8D79D2218E}"/>
              </a:ext>
            </a:extLst>
          </p:cNvPr>
          <p:cNvSpPr/>
          <p:nvPr/>
        </p:nvSpPr>
        <p:spPr>
          <a:xfrm flipH="1">
            <a:off x="539749" y="1524000"/>
            <a:ext cx="4419600" cy="2971800"/>
          </a:xfrm>
          <a:prstGeom prst="wedgeEllipseCallout">
            <a:avLst>
              <a:gd name="adj1" fmla="val -41235"/>
              <a:gd name="adj2" fmla="val 723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Need Well-Defined: Specificity Operationalized</a:t>
            </a:r>
          </a:p>
        </p:txBody>
      </p:sp>
    </p:spTree>
    <p:extLst>
      <p:ext uri="{BB962C8B-B14F-4D97-AF65-F5344CB8AC3E}">
        <p14:creationId xmlns:p14="http://schemas.microsoft.com/office/powerpoint/2010/main" val="878194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Arc 125"/>
          <p:cNvSpPr/>
          <p:nvPr/>
        </p:nvSpPr>
        <p:spPr>
          <a:xfrm rot="900000">
            <a:off x="3997882" y="1496726"/>
            <a:ext cx="4105275" cy="4105275"/>
          </a:xfrm>
          <a:prstGeom prst="arc">
            <a:avLst>
              <a:gd name="adj1" fmla="val 16200000"/>
              <a:gd name="adj2" fmla="val 19696498"/>
            </a:avLst>
          </a:prstGeom>
          <a:ln w="38100">
            <a:solidFill>
              <a:schemeClr val="accent2"/>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normAutofit/>
          </a:bodyPr>
          <a:lstStyle/>
          <a:p>
            <a:pPr algn="ctr"/>
            <a:endParaRPr lang="en-US"/>
          </a:p>
        </p:txBody>
      </p:sp>
      <p:sp>
        <p:nvSpPr>
          <p:cNvPr id="127" name="Arc 126"/>
          <p:cNvSpPr/>
          <p:nvPr/>
        </p:nvSpPr>
        <p:spPr>
          <a:xfrm rot="6300000">
            <a:off x="3997882" y="1496726"/>
            <a:ext cx="4105275" cy="4105275"/>
          </a:xfrm>
          <a:prstGeom prst="arc">
            <a:avLst>
              <a:gd name="adj1" fmla="val 16200000"/>
              <a:gd name="adj2" fmla="val 19713341"/>
            </a:avLst>
          </a:prstGeom>
          <a:ln w="38100">
            <a:solidFill>
              <a:schemeClr val="accent3">
                <a:lumMod val="75000"/>
                <a:lumOff val="25000"/>
              </a:schemeClr>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normAutofit/>
          </a:bodyPr>
          <a:lstStyle/>
          <a:p>
            <a:pPr algn="ctr"/>
            <a:endParaRPr lang="en-US"/>
          </a:p>
        </p:txBody>
      </p:sp>
      <p:sp>
        <p:nvSpPr>
          <p:cNvPr id="128" name="Arc 127"/>
          <p:cNvSpPr/>
          <p:nvPr/>
        </p:nvSpPr>
        <p:spPr>
          <a:xfrm rot="11700000">
            <a:off x="3997882" y="1496726"/>
            <a:ext cx="4105275" cy="4105275"/>
          </a:xfrm>
          <a:prstGeom prst="arc">
            <a:avLst>
              <a:gd name="adj1" fmla="val 16200000"/>
              <a:gd name="adj2" fmla="val 20247416"/>
            </a:avLst>
          </a:prstGeom>
          <a:ln w="38100">
            <a:solidFill>
              <a:schemeClr val="accent4"/>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normAutofit/>
          </a:bodyPr>
          <a:lstStyle/>
          <a:p>
            <a:pPr algn="ctr"/>
            <a:endParaRPr lang="en-US"/>
          </a:p>
        </p:txBody>
      </p:sp>
      <p:sp>
        <p:nvSpPr>
          <p:cNvPr id="129" name="TextBox 128"/>
          <p:cNvSpPr txBox="1"/>
          <p:nvPr/>
        </p:nvSpPr>
        <p:spPr>
          <a:xfrm>
            <a:off x="5533039" y="725295"/>
            <a:ext cx="1085851" cy="523220"/>
          </a:xfrm>
          <a:prstGeom prst="rect">
            <a:avLst/>
          </a:prstGeom>
          <a:noFill/>
        </p:spPr>
        <p:txBody>
          <a:bodyPr wrap="square" lIns="91438" tIns="45719" rIns="91438" bIns="45719" rtlCol="0">
            <a:normAutofit/>
          </a:bodyPr>
          <a:lstStyle/>
          <a:p>
            <a:pPr algn="ctr"/>
            <a:r>
              <a:rPr lang="en-US" sz="2800" b="1" dirty="0">
                <a:solidFill>
                  <a:schemeClr val="accent2"/>
                </a:solidFill>
              </a:rPr>
              <a:t>JUMP</a:t>
            </a:r>
          </a:p>
        </p:txBody>
      </p:sp>
      <p:sp>
        <p:nvSpPr>
          <p:cNvPr id="130" name="TextBox 129"/>
          <p:cNvSpPr txBox="1"/>
          <p:nvPr/>
        </p:nvSpPr>
        <p:spPr>
          <a:xfrm>
            <a:off x="5135352" y="5896632"/>
            <a:ext cx="1923651" cy="523220"/>
          </a:xfrm>
          <a:prstGeom prst="rect">
            <a:avLst/>
          </a:prstGeom>
          <a:noFill/>
        </p:spPr>
        <p:txBody>
          <a:bodyPr wrap="square" lIns="91438" tIns="45719" rIns="91438" bIns="45719" rtlCol="0">
            <a:normAutofit/>
          </a:bodyPr>
          <a:lstStyle/>
          <a:p>
            <a:pPr algn="ctr"/>
            <a:r>
              <a:rPr lang="en-US" sz="2800" b="1" dirty="0">
                <a:solidFill>
                  <a:schemeClr val="accent4"/>
                </a:solidFill>
              </a:rPr>
              <a:t>Hot</a:t>
            </a:r>
          </a:p>
        </p:txBody>
      </p:sp>
      <p:sp>
        <p:nvSpPr>
          <p:cNvPr id="131" name="TextBox 130"/>
          <p:cNvSpPr txBox="1"/>
          <p:nvPr/>
        </p:nvSpPr>
        <p:spPr>
          <a:xfrm>
            <a:off x="4316592" y="3178166"/>
            <a:ext cx="1923651" cy="523220"/>
          </a:xfrm>
          <a:prstGeom prst="rect">
            <a:avLst/>
          </a:prstGeom>
          <a:noFill/>
        </p:spPr>
        <p:txBody>
          <a:bodyPr wrap="square" lIns="91438" tIns="45719" rIns="91438" bIns="45719" rtlCol="0">
            <a:normAutofit/>
          </a:bodyPr>
          <a:lstStyle/>
          <a:p>
            <a:r>
              <a:rPr lang="en-US" sz="2800" b="1" dirty="0">
                <a:solidFill>
                  <a:schemeClr val="accent6"/>
                </a:solidFill>
              </a:rPr>
              <a:t>Lack</a:t>
            </a:r>
          </a:p>
        </p:txBody>
      </p:sp>
      <p:sp>
        <p:nvSpPr>
          <p:cNvPr id="132" name="TextBox 131"/>
          <p:cNvSpPr txBox="1"/>
          <p:nvPr/>
        </p:nvSpPr>
        <p:spPr>
          <a:xfrm>
            <a:off x="5917689" y="3178166"/>
            <a:ext cx="1746529" cy="523220"/>
          </a:xfrm>
          <a:prstGeom prst="rect">
            <a:avLst/>
          </a:prstGeom>
          <a:noFill/>
        </p:spPr>
        <p:txBody>
          <a:bodyPr wrap="square" lIns="91438" tIns="45719" rIns="91438" bIns="45719" rtlCol="0">
            <a:normAutofit/>
          </a:bodyPr>
          <a:lstStyle/>
          <a:p>
            <a:pPr algn="r"/>
            <a:r>
              <a:rPr lang="en-US" sz="2800" b="1" dirty="0">
                <a:solidFill>
                  <a:schemeClr val="accent1">
                    <a:lumMod val="50000"/>
                  </a:schemeClr>
                </a:solidFill>
              </a:rPr>
              <a:t>Popular</a:t>
            </a:r>
          </a:p>
        </p:txBody>
      </p:sp>
      <p:sp>
        <p:nvSpPr>
          <p:cNvPr id="133" name="TextBox 132"/>
          <p:cNvSpPr txBox="1"/>
          <p:nvPr/>
        </p:nvSpPr>
        <p:spPr>
          <a:xfrm>
            <a:off x="5077254" y="1863336"/>
            <a:ext cx="2304621" cy="1208892"/>
          </a:xfrm>
          <a:prstGeom prst="rect">
            <a:avLst/>
          </a:prstGeom>
          <a:noFill/>
        </p:spPr>
        <p:txBody>
          <a:bodyPr wrap="square" lIns="91438" tIns="45719" rIns="91438" bIns="45719" rtlCol="0">
            <a:noAutofit/>
          </a:bodyPr>
          <a:lstStyle/>
          <a:p>
            <a:pPr algn="ctr"/>
            <a:r>
              <a:rPr lang="en-US" sz="2000" dirty="0">
                <a:solidFill>
                  <a:schemeClr val="tx1">
                    <a:lumMod val="95000"/>
                    <a:lumOff val="5000"/>
                  </a:schemeClr>
                </a:solidFill>
              </a:rPr>
              <a:t>Quickly on a solution before understanding the problem. </a:t>
            </a:r>
          </a:p>
        </p:txBody>
      </p:sp>
      <p:sp>
        <p:nvSpPr>
          <p:cNvPr id="134" name="TextBox 133"/>
          <p:cNvSpPr txBox="1"/>
          <p:nvPr/>
        </p:nvSpPr>
        <p:spPr>
          <a:xfrm>
            <a:off x="4876801" y="4115507"/>
            <a:ext cx="2302915" cy="1015661"/>
          </a:xfrm>
          <a:prstGeom prst="rect">
            <a:avLst/>
          </a:prstGeom>
          <a:noFill/>
        </p:spPr>
        <p:txBody>
          <a:bodyPr wrap="square" lIns="91438" tIns="45719" rIns="91438" bIns="45719" rtlCol="0">
            <a:noAutofit/>
          </a:bodyPr>
          <a:lstStyle/>
          <a:p>
            <a:pPr algn="ctr"/>
            <a:r>
              <a:rPr lang="en-US" sz="2000" dirty="0">
                <a:solidFill>
                  <a:schemeClr val="tx1">
                    <a:lumMod val="95000"/>
                    <a:lumOff val="5000"/>
                  </a:schemeClr>
                </a:solidFill>
              </a:rPr>
              <a:t>Ideas become the new hammer.</a:t>
            </a:r>
          </a:p>
        </p:txBody>
      </p:sp>
      <p:sp>
        <p:nvSpPr>
          <p:cNvPr id="135" name="TextBox 134"/>
          <p:cNvSpPr txBox="1"/>
          <p:nvPr/>
        </p:nvSpPr>
        <p:spPr>
          <a:xfrm>
            <a:off x="8654066" y="2981491"/>
            <a:ext cx="1665812" cy="1015661"/>
          </a:xfrm>
          <a:prstGeom prst="rect">
            <a:avLst/>
          </a:prstGeom>
          <a:noFill/>
        </p:spPr>
        <p:txBody>
          <a:bodyPr wrap="square" lIns="91438" tIns="45719" rIns="91438" bIns="45719" rtlCol="0">
            <a:noAutofit/>
          </a:bodyPr>
          <a:lstStyle/>
          <a:p>
            <a:r>
              <a:rPr lang="en-US" dirty="0">
                <a:solidFill>
                  <a:schemeClr val="tx1">
                    <a:lumMod val="95000"/>
                    <a:lumOff val="5000"/>
                  </a:schemeClr>
                </a:solidFill>
              </a:rPr>
              <a:t>Ideas move quickly</a:t>
            </a:r>
          </a:p>
        </p:txBody>
      </p:sp>
      <p:sp>
        <p:nvSpPr>
          <p:cNvPr id="136" name="TextBox 135"/>
          <p:cNvSpPr txBox="1"/>
          <p:nvPr/>
        </p:nvSpPr>
        <p:spPr>
          <a:xfrm>
            <a:off x="2100870" y="2981491"/>
            <a:ext cx="1551299" cy="1015661"/>
          </a:xfrm>
          <a:prstGeom prst="rect">
            <a:avLst/>
          </a:prstGeom>
          <a:noFill/>
        </p:spPr>
        <p:txBody>
          <a:bodyPr wrap="square" lIns="91438" tIns="45719" rIns="91438" bIns="45719" rtlCol="0">
            <a:normAutofit/>
          </a:bodyPr>
          <a:lstStyle/>
          <a:p>
            <a:r>
              <a:rPr lang="en-US" sz="2000" dirty="0">
                <a:solidFill>
                  <a:schemeClr val="tx1">
                    <a:lumMod val="95000"/>
                    <a:lumOff val="5000"/>
                  </a:schemeClr>
                </a:solidFill>
              </a:rPr>
              <a:t>Research Base</a:t>
            </a:r>
            <a:r>
              <a:rPr lang="en-US" sz="1500" dirty="0">
                <a:solidFill>
                  <a:schemeClr val="tx1">
                    <a:lumMod val="95000"/>
                    <a:lumOff val="5000"/>
                  </a:schemeClr>
                </a:solidFill>
              </a:rPr>
              <a:t>.</a:t>
            </a:r>
          </a:p>
        </p:txBody>
      </p:sp>
      <p:grpSp>
        <p:nvGrpSpPr>
          <p:cNvPr id="137" name="Group 136"/>
          <p:cNvGrpSpPr/>
          <p:nvPr/>
        </p:nvGrpSpPr>
        <p:grpSpPr>
          <a:xfrm>
            <a:off x="7731805" y="3081615"/>
            <a:ext cx="748291" cy="748291"/>
            <a:chOff x="8631238" y="1792288"/>
            <a:chExt cx="2851151" cy="2851150"/>
          </a:xfrm>
          <a:solidFill>
            <a:schemeClr val="accent3">
              <a:lumMod val="75000"/>
              <a:lumOff val="25000"/>
            </a:schemeClr>
          </a:solidFill>
        </p:grpSpPr>
        <p:sp>
          <p:nvSpPr>
            <p:cNvPr id="138" name="Freeform 18"/>
            <p:cNvSpPr>
              <a:spLocks noEditPoints="1"/>
            </p:cNvSpPr>
            <p:nvPr/>
          </p:nvSpPr>
          <p:spPr bwMode="auto">
            <a:xfrm>
              <a:off x="8631238" y="2963863"/>
              <a:ext cx="1614488" cy="1679575"/>
            </a:xfrm>
            <a:custGeom>
              <a:avLst/>
              <a:gdLst>
                <a:gd name="T0" fmla="*/ 861 w 896"/>
                <a:gd name="T1" fmla="*/ 560 h 922"/>
                <a:gd name="T2" fmla="*/ 804 w 896"/>
                <a:gd name="T3" fmla="*/ 526 h 922"/>
                <a:gd name="T4" fmla="*/ 810 w 896"/>
                <a:gd name="T5" fmla="*/ 461 h 922"/>
                <a:gd name="T6" fmla="*/ 804 w 896"/>
                <a:gd name="T7" fmla="*/ 396 h 922"/>
                <a:gd name="T8" fmla="*/ 861 w 896"/>
                <a:gd name="T9" fmla="*/ 363 h 922"/>
                <a:gd name="T10" fmla="*/ 886 w 896"/>
                <a:gd name="T11" fmla="*/ 330 h 922"/>
                <a:gd name="T12" fmla="*/ 881 w 896"/>
                <a:gd name="T13" fmla="*/ 290 h 922"/>
                <a:gd name="T14" fmla="*/ 813 w 896"/>
                <a:gd name="T15" fmla="*/ 172 h 922"/>
                <a:gd name="T16" fmla="*/ 740 w 896"/>
                <a:gd name="T17" fmla="*/ 153 h 922"/>
                <a:gd name="T18" fmla="*/ 683 w 896"/>
                <a:gd name="T19" fmla="*/ 186 h 922"/>
                <a:gd name="T20" fmla="*/ 569 w 896"/>
                <a:gd name="T21" fmla="*/ 121 h 922"/>
                <a:gd name="T22" fmla="*/ 569 w 896"/>
                <a:gd name="T23" fmla="*/ 54 h 922"/>
                <a:gd name="T24" fmla="*/ 516 w 896"/>
                <a:gd name="T25" fmla="*/ 0 h 922"/>
                <a:gd name="T26" fmla="*/ 380 w 896"/>
                <a:gd name="T27" fmla="*/ 0 h 922"/>
                <a:gd name="T28" fmla="*/ 327 w 896"/>
                <a:gd name="T29" fmla="*/ 54 h 922"/>
                <a:gd name="T30" fmla="*/ 327 w 896"/>
                <a:gd name="T31" fmla="*/ 121 h 922"/>
                <a:gd name="T32" fmla="*/ 214 w 896"/>
                <a:gd name="T33" fmla="*/ 186 h 922"/>
                <a:gd name="T34" fmla="*/ 156 w 896"/>
                <a:gd name="T35" fmla="*/ 153 h 922"/>
                <a:gd name="T36" fmla="*/ 83 w 896"/>
                <a:gd name="T37" fmla="*/ 172 h 922"/>
                <a:gd name="T38" fmla="*/ 15 w 896"/>
                <a:gd name="T39" fmla="*/ 289 h 922"/>
                <a:gd name="T40" fmla="*/ 35 w 896"/>
                <a:gd name="T41" fmla="*/ 363 h 922"/>
                <a:gd name="T42" fmla="*/ 93 w 896"/>
                <a:gd name="T43" fmla="*/ 396 h 922"/>
                <a:gd name="T44" fmla="*/ 86 w 896"/>
                <a:gd name="T45" fmla="*/ 461 h 922"/>
                <a:gd name="T46" fmla="*/ 93 w 896"/>
                <a:gd name="T47" fmla="*/ 527 h 922"/>
                <a:gd name="T48" fmla="*/ 35 w 896"/>
                <a:gd name="T49" fmla="*/ 560 h 922"/>
                <a:gd name="T50" fmla="*/ 15 w 896"/>
                <a:gd name="T51" fmla="*/ 633 h 922"/>
                <a:gd name="T52" fmla="*/ 83 w 896"/>
                <a:gd name="T53" fmla="*/ 750 h 922"/>
                <a:gd name="T54" fmla="*/ 115 w 896"/>
                <a:gd name="T55" fmla="*/ 775 h 922"/>
                <a:gd name="T56" fmla="*/ 156 w 896"/>
                <a:gd name="T57" fmla="*/ 770 h 922"/>
                <a:gd name="T58" fmla="*/ 214 w 896"/>
                <a:gd name="T59" fmla="*/ 736 h 922"/>
                <a:gd name="T60" fmla="*/ 327 w 896"/>
                <a:gd name="T61" fmla="*/ 802 h 922"/>
                <a:gd name="T62" fmla="*/ 327 w 896"/>
                <a:gd name="T63" fmla="*/ 868 h 922"/>
                <a:gd name="T64" fmla="*/ 380 w 896"/>
                <a:gd name="T65" fmla="*/ 922 h 922"/>
                <a:gd name="T66" fmla="*/ 516 w 896"/>
                <a:gd name="T67" fmla="*/ 922 h 922"/>
                <a:gd name="T68" fmla="*/ 569 w 896"/>
                <a:gd name="T69" fmla="*/ 868 h 922"/>
                <a:gd name="T70" fmla="*/ 569 w 896"/>
                <a:gd name="T71" fmla="*/ 802 h 922"/>
                <a:gd name="T72" fmla="*/ 682 w 896"/>
                <a:gd name="T73" fmla="*/ 736 h 922"/>
                <a:gd name="T74" fmla="*/ 740 w 896"/>
                <a:gd name="T75" fmla="*/ 770 h 922"/>
                <a:gd name="T76" fmla="*/ 813 w 896"/>
                <a:gd name="T77" fmla="*/ 750 h 922"/>
                <a:gd name="T78" fmla="*/ 881 w 896"/>
                <a:gd name="T79" fmla="*/ 633 h 922"/>
                <a:gd name="T80" fmla="*/ 861 w 896"/>
                <a:gd name="T81" fmla="*/ 560 h 922"/>
                <a:gd name="T82" fmla="*/ 448 w 896"/>
                <a:gd name="T83" fmla="*/ 689 h 922"/>
                <a:gd name="T84" fmla="*/ 221 w 896"/>
                <a:gd name="T85" fmla="*/ 461 h 922"/>
                <a:gd name="T86" fmla="*/ 448 w 896"/>
                <a:gd name="T87" fmla="*/ 234 h 922"/>
                <a:gd name="T88" fmla="*/ 676 w 896"/>
                <a:gd name="T89" fmla="*/ 461 h 922"/>
                <a:gd name="T90" fmla="*/ 448 w 896"/>
                <a:gd name="T91" fmla="*/ 689 h 922"/>
                <a:gd name="T92" fmla="*/ 448 w 896"/>
                <a:gd name="T93" fmla="*/ 689 h 922"/>
                <a:gd name="T94" fmla="*/ 448 w 896"/>
                <a:gd name="T95" fmla="*/ 689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96" h="922">
                  <a:moveTo>
                    <a:pt x="861" y="560"/>
                  </a:moveTo>
                  <a:cubicBezTo>
                    <a:pt x="804" y="526"/>
                    <a:pt x="804" y="526"/>
                    <a:pt x="804" y="526"/>
                  </a:cubicBezTo>
                  <a:cubicBezTo>
                    <a:pt x="808" y="505"/>
                    <a:pt x="810" y="484"/>
                    <a:pt x="810" y="461"/>
                  </a:cubicBezTo>
                  <a:cubicBezTo>
                    <a:pt x="810" y="439"/>
                    <a:pt x="808" y="417"/>
                    <a:pt x="804" y="396"/>
                  </a:cubicBezTo>
                  <a:cubicBezTo>
                    <a:pt x="861" y="363"/>
                    <a:pt x="861" y="363"/>
                    <a:pt x="861" y="363"/>
                  </a:cubicBezTo>
                  <a:cubicBezTo>
                    <a:pt x="874" y="356"/>
                    <a:pt x="883" y="344"/>
                    <a:pt x="886" y="330"/>
                  </a:cubicBezTo>
                  <a:cubicBezTo>
                    <a:pt x="890" y="316"/>
                    <a:pt x="888" y="302"/>
                    <a:pt x="881" y="290"/>
                  </a:cubicBezTo>
                  <a:cubicBezTo>
                    <a:pt x="813" y="172"/>
                    <a:pt x="813" y="172"/>
                    <a:pt x="813" y="172"/>
                  </a:cubicBezTo>
                  <a:cubicBezTo>
                    <a:pt x="799" y="147"/>
                    <a:pt x="766" y="138"/>
                    <a:pt x="740" y="153"/>
                  </a:cubicBezTo>
                  <a:cubicBezTo>
                    <a:pt x="683" y="186"/>
                    <a:pt x="683" y="186"/>
                    <a:pt x="683" y="186"/>
                  </a:cubicBezTo>
                  <a:cubicBezTo>
                    <a:pt x="649" y="158"/>
                    <a:pt x="611" y="136"/>
                    <a:pt x="569" y="121"/>
                  </a:cubicBezTo>
                  <a:cubicBezTo>
                    <a:pt x="569" y="54"/>
                    <a:pt x="569" y="54"/>
                    <a:pt x="569" y="54"/>
                  </a:cubicBezTo>
                  <a:cubicBezTo>
                    <a:pt x="569" y="24"/>
                    <a:pt x="545" y="0"/>
                    <a:pt x="516" y="0"/>
                  </a:cubicBezTo>
                  <a:cubicBezTo>
                    <a:pt x="380" y="0"/>
                    <a:pt x="380" y="0"/>
                    <a:pt x="380" y="0"/>
                  </a:cubicBezTo>
                  <a:cubicBezTo>
                    <a:pt x="351" y="0"/>
                    <a:pt x="327" y="24"/>
                    <a:pt x="327" y="54"/>
                  </a:cubicBezTo>
                  <a:cubicBezTo>
                    <a:pt x="327" y="121"/>
                    <a:pt x="327" y="121"/>
                    <a:pt x="327" y="121"/>
                  </a:cubicBezTo>
                  <a:cubicBezTo>
                    <a:pt x="285" y="136"/>
                    <a:pt x="247" y="158"/>
                    <a:pt x="214" y="186"/>
                  </a:cubicBezTo>
                  <a:cubicBezTo>
                    <a:pt x="156" y="153"/>
                    <a:pt x="156" y="153"/>
                    <a:pt x="156" y="153"/>
                  </a:cubicBezTo>
                  <a:cubicBezTo>
                    <a:pt x="130" y="138"/>
                    <a:pt x="98" y="147"/>
                    <a:pt x="83" y="172"/>
                  </a:cubicBezTo>
                  <a:cubicBezTo>
                    <a:pt x="15" y="289"/>
                    <a:pt x="15" y="289"/>
                    <a:pt x="15" y="289"/>
                  </a:cubicBezTo>
                  <a:cubicBezTo>
                    <a:pt x="0" y="315"/>
                    <a:pt x="9" y="348"/>
                    <a:pt x="35" y="363"/>
                  </a:cubicBezTo>
                  <a:cubicBezTo>
                    <a:pt x="93" y="396"/>
                    <a:pt x="93" y="396"/>
                    <a:pt x="93" y="396"/>
                  </a:cubicBezTo>
                  <a:cubicBezTo>
                    <a:pt x="89" y="417"/>
                    <a:pt x="86" y="439"/>
                    <a:pt x="86" y="461"/>
                  </a:cubicBezTo>
                  <a:cubicBezTo>
                    <a:pt x="86" y="484"/>
                    <a:pt x="89" y="505"/>
                    <a:pt x="93" y="527"/>
                  </a:cubicBezTo>
                  <a:cubicBezTo>
                    <a:pt x="35" y="560"/>
                    <a:pt x="35" y="560"/>
                    <a:pt x="35" y="560"/>
                  </a:cubicBezTo>
                  <a:cubicBezTo>
                    <a:pt x="9" y="575"/>
                    <a:pt x="0" y="607"/>
                    <a:pt x="15" y="633"/>
                  </a:cubicBezTo>
                  <a:cubicBezTo>
                    <a:pt x="83" y="750"/>
                    <a:pt x="83" y="750"/>
                    <a:pt x="83" y="750"/>
                  </a:cubicBezTo>
                  <a:cubicBezTo>
                    <a:pt x="90" y="763"/>
                    <a:pt x="102" y="772"/>
                    <a:pt x="115" y="775"/>
                  </a:cubicBezTo>
                  <a:cubicBezTo>
                    <a:pt x="129" y="779"/>
                    <a:pt x="144" y="777"/>
                    <a:pt x="156" y="770"/>
                  </a:cubicBezTo>
                  <a:cubicBezTo>
                    <a:pt x="214" y="736"/>
                    <a:pt x="214" y="736"/>
                    <a:pt x="214" y="736"/>
                  </a:cubicBezTo>
                  <a:cubicBezTo>
                    <a:pt x="247" y="765"/>
                    <a:pt x="285" y="787"/>
                    <a:pt x="327" y="802"/>
                  </a:cubicBezTo>
                  <a:cubicBezTo>
                    <a:pt x="327" y="868"/>
                    <a:pt x="327" y="868"/>
                    <a:pt x="327" y="868"/>
                  </a:cubicBezTo>
                  <a:cubicBezTo>
                    <a:pt x="327" y="898"/>
                    <a:pt x="351" y="922"/>
                    <a:pt x="380" y="922"/>
                  </a:cubicBezTo>
                  <a:cubicBezTo>
                    <a:pt x="516" y="922"/>
                    <a:pt x="516" y="922"/>
                    <a:pt x="516" y="922"/>
                  </a:cubicBezTo>
                  <a:cubicBezTo>
                    <a:pt x="545" y="922"/>
                    <a:pt x="569" y="898"/>
                    <a:pt x="569" y="868"/>
                  </a:cubicBezTo>
                  <a:cubicBezTo>
                    <a:pt x="569" y="802"/>
                    <a:pt x="569" y="802"/>
                    <a:pt x="569" y="802"/>
                  </a:cubicBezTo>
                  <a:cubicBezTo>
                    <a:pt x="611" y="787"/>
                    <a:pt x="649" y="765"/>
                    <a:pt x="682" y="736"/>
                  </a:cubicBezTo>
                  <a:cubicBezTo>
                    <a:pt x="740" y="770"/>
                    <a:pt x="740" y="770"/>
                    <a:pt x="740" y="770"/>
                  </a:cubicBezTo>
                  <a:cubicBezTo>
                    <a:pt x="766" y="785"/>
                    <a:pt x="799" y="776"/>
                    <a:pt x="813" y="750"/>
                  </a:cubicBezTo>
                  <a:cubicBezTo>
                    <a:pt x="881" y="633"/>
                    <a:pt x="881" y="633"/>
                    <a:pt x="881" y="633"/>
                  </a:cubicBezTo>
                  <a:cubicBezTo>
                    <a:pt x="896" y="607"/>
                    <a:pt x="887" y="575"/>
                    <a:pt x="861" y="560"/>
                  </a:cubicBezTo>
                  <a:close/>
                  <a:moveTo>
                    <a:pt x="448" y="689"/>
                  </a:moveTo>
                  <a:cubicBezTo>
                    <a:pt x="323" y="689"/>
                    <a:pt x="221" y="587"/>
                    <a:pt x="221" y="461"/>
                  </a:cubicBezTo>
                  <a:cubicBezTo>
                    <a:pt x="221" y="336"/>
                    <a:pt x="323" y="234"/>
                    <a:pt x="448" y="234"/>
                  </a:cubicBezTo>
                  <a:cubicBezTo>
                    <a:pt x="574" y="234"/>
                    <a:pt x="676" y="336"/>
                    <a:pt x="676" y="461"/>
                  </a:cubicBezTo>
                  <a:cubicBezTo>
                    <a:pt x="676" y="587"/>
                    <a:pt x="574" y="689"/>
                    <a:pt x="448" y="689"/>
                  </a:cubicBezTo>
                  <a:close/>
                  <a:moveTo>
                    <a:pt x="448" y="689"/>
                  </a:moveTo>
                  <a:cubicBezTo>
                    <a:pt x="448" y="689"/>
                    <a:pt x="448" y="689"/>
                    <a:pt x="448" y="6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sp>
          <p:nvSpPr>
            <p:cNvPr id="139" name="Freeform 19"/>
            <p:cNvSpPr>
              <a:spLocks noEditPoints="1"/>
            </p:cNvSpPr>
            <p:nvPr/>
          </p:nvSpPr>
          <p:spPr bwMode="auto">
            <a:xfrm>
              <a:off x="9123363" y="3484563"/>
              <a:ext cx="630238" cy="638175"/>
            </a:xfrm>
            <a:custGeom>
              <a:avLst/>
              <a:gdLst>
                <a:gd name="T0" fmla="*/ 175 w 350"/>
                <a:gd name="T1" fmla="*/ 0 h 350"/>
                <a:gd name="T2" fmla="*/ 0 w 350"/>
                <a:gd name="T3" fmla="*/ 175 h 350"/>
                <a:gd name="T4" fmla="*/ 175 w 350"/>
                <a:gd name="T5" fmla="*/ 350 h 350"/>
                <a:gd name="T6" fmla="*/ 350 w 350"/>
                <a:gd name="T7" fmla="*/ 175 h 350"/>
                <a:gd name="T8" fmla="*/ 175 w 350"/>
                <a:gd name="T9" fmla="*/ 0 h 350"/>
                <a:gd name="T10" fmla="*/ 175 w 350"/>
                <a:gd name="T11" fmla="*/ 0 h 350"/>
                <a:gd name="T12" fmla="*/ 175 w 350"/>
                <a:gd name="T13" fmla="*/ 0 h 350"/>
              </a:gdLst>
              <a:ahLst/>
              <a:cxnLst>
                <a:cxn ang="0">
                  <a:pos x="T0" y="T1"/>
                </a:cxn>
                <a:cxn ang="0">
                  <a:pos x="T2" y="T3"/>
                </a:cxn>
                <a:cxn ang="0">
                  <a:pos x="T4" y="T5"/>
                </a:cxn>
                <a:cxn ang="0">
                  <a:pos x="T6" y="T7"/>
                </a:cxn>
                <a:cxn ang="0">
                  <a:pos x="T8" y="T9"/>
                </a:cxn>
                <a:cxn ang="0">
                  <a:pos x="T10" y="T11"/>
                </a:cxn>
                <a:cxn ang="0">
                  <a:pos x="T12" y="T13"/>
                </a:cxn>
              </a:cxnLst>
              <a:rect l="0" t="0" r="r" b="b"/>
              <a:pathLst>
                <a:path w="350" h="350">
                  <a:moveTo>
                    <a:pt x="175" y="0"/>
                  </a:moveTo>
                  <a:cubicBezTo>
                    <a:pt x="79" y="0"/>
                    <a:pt x="0" y="79"/>
                    <a:pt x="0" y="175"/>
                  </a:cubicBezTo>
                  <a:cubicBezTo>
                    <a:pt x="0" y="272"/>
                    <a:pt x="79" y="350"/>
                    <a:pt x="175" y="350"/>
                  </a:cubicBezTo>
                  <a:cubicBezTo>
                    <a:pt x="272" y="350"/>
                    <a:pt x="350" y="272"/>
                    <a:pt x="350" y="175"/>
                  </a:cubicBezTo>
                  <a:cubicBezTo>
                    <a:pt x="350" y="79"/>
                    <a:pt x="272" y="0"/>
                    <a:pt x="175" y="0"/>
                  </a:cubicBezTo>
                  <a:close/>
                  <a:moveTo>
                    <a:pt x="175" y="0"/>
                  </a:moveTo>
                  <a:cubicBezTo>
                    <a:pt x="175" y="0"/>
                    <a:pt x="175" y="0"/>
                    <a:pt x="17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32500" lnSpcReduction="20000"/>
            </a:bodyPr>
            <a:lstStyle/>
            <a:p>
              <a:endParaRPr lang="en-US"/>
            </a:p>
          </p:txBody>
        </p:sp>
        <p:sp>
          <p:nvSpPr>
            <p:cNvPr id="140" name="Freeform 20"/>
            <p:cNvSpPr>
              <a:spLocks noEditPoints="1"/>
            </p:cNvSpPr>
            <p:nvPr/>
          </p:nvSpPr>
          <p:spPr bwMode="auto">
            <a:xfrm>
              <a:off x="9153526" y="1792288"/>
              <a:ext cx="2328863" cy="2459038"/>
            </a:xfrm>
            <a:custGeom>
              <a:avLst/>
              <a:gdLst>
                <a:gd name="T0" fmla="*/ 1227 w 1292"/>
                <a:gd name="T1" fmla="*/ 972 h 1350"/>
                <a:gd name="T2" fmla="*/ 1027 w 1292"/>
                <a:gd name="T3" fmla="*/ 904 h 1350"/>
                <a:gd name="T4" fmla="*/ 446 w 1292"/>
                <a:gd name="T5" fmla="*/ 277 h 1350"/>
                <a:gd name="T6" fmla="*/ 392 w 1292"/>
                <a:gd name="T7" fmla="*/ 74 h 1350"/>
                <a:gd name="T8" fmla="*/ 218 w 1292"/>
                <a:gd name="T9" fmla="*/ 3 h 1350"/>
                <a:gd name="T10" fmla="*/ 199 w 1292"/>
                <a:gd name="T11" fmla="*/ 17 h 1350"/>
                <a:gd name="T12" fmla="*/ 203 w 1292"/>
                <a:gd name="T13" fmla="*/ 39 h 1350"/>
                <a:gd name="T14" fmla="*/ 265 w 1292"/>
                <a:gd name="T15" fmla="*/ 105 h 1350"/>
                <a:gd name="T16" fmla="*/ 273 w 1292"/>
                <a:gd name="T17" fmla="*/ 127 h 1350"/>
                <a:gd name="T18" fmla="*/ 263 w 1292"/>
                <a:gd name="T19" fmla="*/ 149 h 1350"/>
                <a:gd name="T20" fmla="*/ 149 w 1292"/>
                <a:gd name="T21" fmla="*/ 254 h 1350"/>
                <a:gd name="T22" fmla="*/ 106 w 1292"/>
                <a:gd name="T23" fmla="*/ 253 h 1350"/>
                <a:gd name="T24" fmla="*/ 45 w 1292"/>
                <a:gd name="T25" fmla="*/ 187 h 1350"/>
                <a:gd name="T26" fmla="*/ 23 w 1292"/>
                <a:gd name="T27" fmla="*/ 181 h 1350"/>
                <a:gd name="T28" fmla="*/ 8 w 1292"/>
                <a:gd name="T29" fmla="*/ 199 h 1350"/>
                <a:gd name="T30" fmla="*/ 65 w 1292"/>
                <a:gd name="T31" fmla="*/ 377 h 1350"/>
                <a:gd name="T32" fmla="*/ 264 w 1292"/>
                <a:gd name="T33" fmla="*/ 446 h 1350"/>
                <a:gd name="T34" fmla="*/ 846 w 1292"/>
                <a:gd name="T35" fmla="*/ 1072 h 1350"/>
                <a:gd name="T36" fmla="*/ 900 w 1292"/>
                <a:gd name="T37" fmla="*/ 1276 h 1350"/>
                <a:gd name="T38" fmla="*/ 1074 w 1292"/>
                <a:gd name="T39" fmla="*/ 1346 h 1350"/>
                <a:gd name="T40" fmla="*/ 1093 w 1292"/>
                <a:gd name="T41" fmla="*/ 1333 h 1350"/>
                <a:gd name="T42" fmla="*/ 1088 w 1292"/>
                <a:gd name="T43" fmla="*/ 1310 h 1350"/>
                <a:gd name="T44" fmla="*/ 1027 w 1292"/>
                <a:gd name="T45" fmla="*/ 1244 h 1350"/>
                <a:gd name="T46" fmla="*/ 1029 w 1292"/>
                <a:gd name="T47" fmla="*/ 1201 h 1350"/>
                <a:gd name="T48" fmla="*/ 1142 w 1292"/>
                <a:gd name="T49" fmla="*/ 1095 h 1350"/>
                <a:gd name="T50" fmla="*/ 1186 w 1292"/>
                <a:gd name="T51" fmla="*/ 1097 h 1350"/>
                <a:gd name="T52" fmla="*/ 1247 w 1292"/>
                <a:gd name="T53" fmla="*/ 1163 h 1350"/>
                <a:gd name="T54" fmla="*/ 1269 w 1292"/>
                <a:gd name="T55" fmla="*/ 1169 h 1350"/>
                <a:gd name="T56" fmla="*/ 1284 w 1292"/>
                <a:gd name="T57" fmla="*/ 1151 h 1350"/>
                <a:gd name="T58" fmla="*/ 1227 w 1292"/>
                <a:gd name="T59" fmla="*/ 972 h 1350"/>
                <a:gd name="T60" fmla="*/ 1227 w 1292"/>
                <a:gd name="T61" fmla="*/ 972 h 1350"/>
                <a:gd name="T62" fmla="*/ 1227 w 1292"/>
                <a:gd name="T63" fmla="*/ 972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92" h="1350">
                  <a:moveTo>
                    <a:pt x="1227" y="972"/>
                  </a:moveTo>
                  <a:cubicBezTo>
                    <a:pt x="1174" y="915"/>
                    <a:pt x="1099" y="892"/>
                    <a:pt x="1027" y="904"/>
                  </a:cubicBezTo>
                  <a:cubicBezTo>
                    <a:pt x="446" y="277"/>
                    <a:pt x="446" y="277"/>
                    <a:pt x="446" y="277"/>
                  </a:cubicBezTo>
                  <a:cubicBezTo>
                    <a:pt x="462" y="207"/>
                    <a:pt x="445" y="130"/>
                    <a:pt x="392" y="74"/>
                  </a:cubicBezTo>
                  <a:cubicBezTo>
                    <a:pt x="346" y="23"/>
                    <a:pt x="281" y="0"/>
                    <a:pt x="218" y="3"/>
                  </a:cubicBezTo>
                  <a:cubicBezTo>
                    <a:pt x="210" y="4"/>
                    <a:pt x="202" y="9"/>
                    <a:pt x="199" y="17"/>
                  </a:cubicBezTo>
                  <a:cubicBezTo>
                    <a:pt x="196" y="24"/>
                    <a:pt x="198" y="33"/>
                    <a:pt x="203" y="39"/>
                  </a:cubicBezTo>
                  <a:cubicBezTo>
                    <a:pt x="265" y="105"/>
                    <a:pt x="265" y="105"/>
                    <a:pt x="265" y="105"/>
                  </a:cubicBezTo>
                  <a:cubicBezTo>
                    <a:pt x="270" y="111"/>
                    <a:pt x="273" y="119"/>
                    <a:pt x="273" y="127"/>
                  </a:cubicBezTo>
                  <a:cubicBezTo>
                    <a:pt x="272" y="135"/>
                    <a:pt x="269" y="143"/>
                    <a:pt x="263" y="149"/>
                  </a:cubicBezTo>
                  <a:cubicBezTo>
                    <a:pt x="149" y="254"/>
                    <a:pt x="149" y="254"/>
                    <a:pt x="149" y="254"/>
                  </a:cubicBezTo>
                  <a:cubicBezTo>
                    <a:pt x="137" y="266"/>
                    <a:pt x="118" y="265"/>
                    <a:pt x="106" y="253"/>
                  </a:cubicBezTo>
                  <a:cubicBezTo>
                    <a:pt x="45" y="187"/>
                    <a:pt x="45" y="187"/>
                    <a:pt x="45" y="187"/>
                  </a:cubicBezTo>
                  <a:cubicBezTo>
                    <a:pt x="39" y="180"/>
                    <a:pt x="30" y="178"/>
                    <a:pt x="23" y="181"/>
                  </a:cubicBezTo>
                  <a:cubicBezTo>
                    <a:pt x="15" y="183"/>
                    <a:pt x="9" y="190"/>
                    <a:pt x="8" y="199"/>
                  </a:cubicBezTo>
                  <a:cubicBezTo>
                    <a:pt x="0" y="262"/>
                    <a:pt x="18" y="327"/>
                    <a:pt x="65" y="377"/>
                  </a:cubicBezTo>
                  <a:cubicBezTo>
                    <a:pt x="118" y="434"/>
                    <a:pt x="193" y="457"/>
                    <a:pt x="264" y="446"/>
                  </a:cubicBezTo>
                  <a:cubicBezTo>
                    <a:pt x="846" y="1072"/>
                    <a:pt x="846" y="1072"/>
                    <a:pt x="846" y="1072"/>
                  </a:cubicBezTo>
                  <a:cubicBezTo>
                    <a:pt x="829" y="1142"/>
                    <a:pt x="847" y="1219"/>
                    <a:pt x="900" y="1276"/>
                  </a:cubicBezTo>
                  <a:cubicBezTo>
                    <a:pt x="946" y="1326"/>
                    <a:pt x="1010" y="1350"/>
                    <a:pt x="1074" y="1346"/>
                  </a:cubicBezTo>
                  <a:cubicBezTo>
                    <a:pt x="1082" y="1346"/>
                    <a:pt x="1089" y="1341"/>
                    <a:pt x="1093" y="1333"/>
                  </a:cubicBezTo>
                  <a:cubicBezTo>
                    <a:pt x="1096" y="1325"/>
                    <a:pt x="1094" y="1316"/>
                    <a:pt x="1088" y="1310"/>
                  </a:cubicBezTo>
                  <a:cubicBezTo>
                    <a:pt x="1027" y="1244"/>
                    <a:pt x="1027" y="1244"/>
                    <a:pt x="1027" y="1244"/>
                  </a:cubicBezTo>
                  <a:cubicBezTo>
                    <a:pt x="1016" y="1232"/>
                    <a:pt x="1016" y="1212"/>
                    <a:pt x="1029" y="1201"/>
                  </a:cubicBezTo>
                  <a:cubicBezTo>
                    <a:pt x="1142" y="1095"/>
                    <a:pt x="1142" y="1095"/>
                    <a:pt x="1142" y="1095"/>
                  </a:cubicBezTo>
                  <a:cubicBezTo>
                    <a:pt x="1155" y="1084"/>
                    <a:pt x="1174" y="1085"/>
                    <a:pt x="1186" y="1097"/>
                  </a:cubicBezTo>
                  <a:cubicBezTo>
                    <a:pt x="1247" y="1163"/>
                    <a:pt x="1247" y="1163"/>
                    <a:pt x="1247" y="1163"/>
                  </a:cubicBezTo>
                  <a:cubicBezTo>
                    <a:pt x="1253" y="1169"/>
                    <a:pt x="1261" y="1172"/>
                    <a:pt x="1269" y="1169"/>
                  </a:cubicBezTo>
                  <a:cubicBezTo>
                    <a:pt x="1277" y="1166"/>
                    <a:pt x="1283" y="1159"/>
                    <a:pt x="1284" y="1151"/>
                  </a:cubicBezTo>
                  <a:cubicBezTo>
                    <a:pt x="1292" y="1088"/>
                    <a:pt x="1274" y="1022"/>
                    <a:pt x="1227" y="972"/>
                  </a:cubicBezTo>
                  <a:close/>
                  <a:moveTo>
                    <a:pt x="1227" y="972"/>
                  </a:moveTo>
                  <a:cubicBezTo>
                    <a:pt x="1227" y="972"/>
                    <a:pt x="1227" y="972"/>
                    <a:pt x="1227" y="9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grpSp>
      <p:grpSp>
        <p:nvGrpSpPr>
          <p:cNvPr id="141" name="Group 140"/>
          <p:cNvGrpSpPr/>
          <p:nvPr/>
        </p:nvGrpSpPr>
        <p:grpSpPr>
          <a:xfrm>
            <a:off x="3626766" y="3087815"/>
            <a:ext cx="765077" cy="653379"/>
            <a:chOff x="10323513" y="708025"/>
            <a:chExt cx="1011237" cy="863600"/>
          </a:xfrm>
          <a:solidFill>
            <a:schemeClr val="accent6"/>
          </a:solidFill>
        </p:grpSpPr>
        <p:sp>
          <p:nvSpPr>
            <p:cNvPr id="142" name="Freeform 37"/>
            <p:cNvSpPr>
              <a:spLocks noEditPoints="1"/>
            </p:cNvSpPr>
            <p:nvPr/>
          </p:nvSpPr>
          <p:spPr bwMode="auto">
            <a:xfrm>
              <a:off x="10323513" y="762000"/>
              <a:ext cx="877887" cy="809625"/>
            </a:xfrm>
            <a:custGeom>
              <a:avLst/>
              <a:gdLst>
                <a:gd name="T0" fmla="*/ 100 w 131"/>
                <a:gd name="T1" fmla="*/ 12 h 119"/>
                <a:gd name="T2" fmla="*/ 51 w 131"/>
                <a:gd name="T3" fmla="*/ 8 h 119"/>
                <a:gd name="T4" fmla="*/ 35 w 131"/>
                <a:gd name="T5" fmla="*/ 42 h 119"/>
                <a:gd name="T6" fmla="*/ 44 w 131"/>
                <a:gd name="T7" fmla="*/ 54 h 119"/>
                <a:gd name="T8" fmla="*/ 57 w 131"/>
                <a:gd name="T9" fmla="*/ 48 h 119"/>
                <a:gd name="T10" fmla="*/ 64 w 131"/>
                <a:gd name="T11" fmla="*/ 37 h 119"/>
                <a:gd name="T12" fmla="*/ 111 w 131"/>
                <a:gd name="T13" fmla="*/ 75 h 119"/>
                <a:gd name="T14" fmla="*/ 105 w 131"/>
                <a:gd name="T15" fmla="*/ 81 h 119"/>
                <a:gd name="T16" fmla="*/ 91 w 131"/>
                <a:gd name="T17" fmla="*/ 71 h 119"/>
                <a:gd name="T18" fmla="*/ 101 w 131"/>
                <a:gd name="T19" fmla="*/ 85 h 119"/>
                <a:gd name="T20" fmla="*/ 95 w 131"/>
                <a:gd name="T21" fmla="*/ 91 h 119"/>
                <a:gd name="T22" fmla="*/ 81 w 131"/>
                <a:gd name="T23" fmla="*/ 81 h 119"/>
                <a:gd name="T24" fmla="*/ 91 w 131"/>
                <a:gd name="T25" fmla="*/ 95 h 119"/>
                <a:gd name="T26" fmla="*/ 85 w 131"/>
                <a:gd name="T27" fmla="*/ 101 h 119"/>
                <a:gd name="T28" fmla="*/ 72 w 131"/>
                <a:gd name="T29" fmla="*/ 91 h 119"/>
                <a:gd name="T30" fmla="*/ 81 w 131"/>
                <a:gd name="T31" fmla="*/ 105 h 119"/>
                <a:gd name="T32" fmla="*/ 76 w 131"/>
                <a:gd name="T33" fmla="*/ 111 h 119"/>
                <a:gd name="T34" fmla="*/ 63 w 131"/>
                <a:gd name="T35" fmla="*/ 91 h 119"/>
                <a:gd name="T36" fmla="*/ 53 w 131"/>
                <a:gd name="T37" fmla="*/ 81 h 119"/>
                <a:gd name="T38" fmla="*/ 43 w 131"/>
                <a:gd name="T39" fmla="*/ 71 h 119"/>
                <a:gd name="T40" fmla="*/ 33 w 131"/>
                <a:gd name="T41" fmla="*/ 61 h 119"/>
                <a:gd name="T42" fmla="*/ 5 w 131"/>
                <a:gd name="T43" fmla="*/ 41 h 119"/>
                <a:gd name="T44" fmla="*/ 1 w 131"/>
                <a:gd name="T45" fmla="*/ 46 h 119"/>
                <a:gd name="T46" fmla="*/ 14 w 131"/>
                <a:gd name="T47" fmla="*/ 70 h 119"/>
                <a:gd name="T48" fmla="*/ 24 w 131"/>
                <a:gd name="T49" fmla="*/ 80 h 119"/>
                <a:gd name="T50" fmla="*/ 34 w 131"/>
                <a:gd name="T51" fmla="*/ 90 h 119"/>
                <a:gd name="T52" fmla="*/ 44 w 131"/>
                <a:gd name="T53" fmla="*/ 100 h 119"/>
                <a:gd name="T54" fmla="*/ 54 w 131"/>
                <a:gd name="T55" fmla="*/ 109 h 119"/>
                <a:gd name="T56" fmla="*/ 71 w 131"/>
                <a:gd name="T57" fmla="*/ 115 h 119"/>
                <a:gd name="T58" fmla="*/ 88 w 131"/>
                <a:gd name="T59" fmla="*/ 108 h 119"/>
                <a:gd name="T60" fmla="*/ 98 w 131"/>
                <a:gd name="T61" fmla="*/ 98 h 119"/>
                <a:gd name="T62" fmla="*/ 108 w 131"/>
                <a:gd name="T63" fmla="*/ 88 h 119"/>
                <a:gd name="T64" fmla="*/ 115 w 131"/>
                <a:gd name="T65" fmla="*/ 71 h 119"/>
                <a:gd name="T66" fmla="*/ 130 w 131"/>
                <a:gd name="T67" fmla="*/ 46 h 119"/>
                <a:gd name="T68" fmla="*/ 102 w 131"/>
                <a:gd name="T69" fmla="*/ 13 h 119"/>
                <a:gd name="T70" fmla="*/ 102 w 131"/>
                <a:gd name="T71" fmla="*/ 1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1" h="119">
                  <a:moveTo>
                    <a:pt x="102" y="13"/>
                  </a:moveTo>
                  <a:cubicBezTo>
                    <a:pt x="101" y="13"/>
                    <a:pt x="101" y="13"/>
                    <a:pt x="100" y="12"/>
                  </a:cubicBezTo>
                  <a:cubicBezTo>
                    <a:pt x="72" y="3"/>
                    <a:pt x="72" y="3"/>
                    <a:pt x="72" y="3"/>
                  </a:cubicBezTo>
                  <a:cubicBezTo>
                    <a:pt x="60" y="0"/>
                    <a:pt x="53" y="6"/>
                    <a:pt x="51" y="8"/>
                  </a:cubicBezTo>
                  <a:cubicBezTo>
                    <a:pt x="49" y="9"/>
                    <a:pt x="49" y="10"/>
                    <a:pt x="48" y="12"/>
                  </a:cubicBezTo>
                  <a:cubicBezTo>
                    <a:pt x="35" y="42"/>
                    <a:pt x="35" y="42"/>
                    <a:pt x="35" y="42"/>
                  </a:cubicBezTo>
                  <a:cubicBezTo>
                    <a:pt x="35" y="43"/>
                    <a:pt x="35" y="46"/>
                    <a:pt x="36" y="48"/>
                  </a:cubicBezTo>
                  <a:cubicBezTo>
                    <a:pt x="38" y="51"/>
                    <a:pt x="41" y="54"/>
                    <a:pt x="44" y="54"/>
                  </a:cubicBezTo>
                  <a:cubicBezTo>
                    <a:pt x="48" y="55"/>
                    <a:pt x="52" y="54"/>
                    <a:pt x="55" y="51"/>
                  </a:cubicBezTo>
                  <a:cubicBezTo>
                    <a:pt x="56" y="50"/>
                    <a:pt x="57" y="49"/>
                    <a:pt x="57" y="48"/>
                  </a:cubicBezTo>
                  <a:cubicBezTo>
                    <a:pt x="62" y="40"/>
                    <a:pt x="62" y="40"/>
                    <a:pt x="62" y="40"/>
                  </a:cubicBezTo>
                  <a:cubicBezTo>
                    <a:pt x="62" y="39"/>
                    <a:pt x="63" y="38"/>
                    <a:pt x="64" y="37"/>
                  </a:cubicBezTo>
                  <a:cubicBezTo>
                    <a:pt x="68" y="33"/>
                    <a:pt x="70" y="35"/>
                    <a:pt x="71" y="35"/>
                  </a:cubicBezTo>
                  <a:cubicBezTo>
                    <a:pt x="77" y="41"/>
                    <a:pt x="111" y="75"/>
                    <a:pt x="111" y="75"/>
                  </a:cubicBezTo>
                  <a:cubicBezTo>
                    <a:pt x="112" y="77"/>
                    <a:pt x="112" y="79"/>
                    <a:pt x="110" y="80"/>
                  </a:cubicBezTo>
                  <a:cubicBezTo>
                    <a:pt x="109" y="82"/>
                    <a:pt x="107" y="82"/>
                    <a:pt x="105" y="81"/>
                  </a:cubicBezTo>
                  <a:cubicBezTo>
                    <a:pt x="96" y="71"/>
                    <a:pt x="96" y="71"/>
                    <a:pt x="96" y="71"/>
                  </a:cubicBezTo>
                  <a:cubicBezTo>
                    <a:pt x="95" y="70"/>
                    <a:pt x="93" y="70"/>
                    <a:pt x="91" y="71"/>
                  </a:cubicBezTo>
                  <a:cubicBezTo>
                    <a:pt x="90" y="73"/>
                    <a:pt x="90" y="75"/>
                    <a:pt x="91" y="76"/>
                  </a:cubicBezTo>
                  <a:cubicBezTo>
                    <a:pt x="101" y="85"/>
                    <a:pt x="101" y="85"/>
                    <a:pt x="101" y="85"/>
                  </a:cubicBezTo>
                  <a:cubicBezTo>
                    <a:pt x="102" y="86"/>
                    <a:pt x="102" y="89"/>
                    <a:pt x="100" y="90"/>
                  </a:cubicBezTo>
                  <a:cubicBezTo>
                    <a:pt x="99" y="92"/>
                    <a:pt x="97" y="92"/>
                    <a:pt x="95" y="91"/>
                  </a:cubicBezTo>
                  <a:cubicBezTo>
                    <a:pt x="86" y="81"/>
                    <a:pt x="86" y="81"/>
                    <a:pt x="86" y="81"/>
                  </a:cubicBezTo>
                  <a:cubicBezTo>
                    <a:pt x="85" y="80"/>
                    <a:pt x="83" y="80"/>
                    <a:pt x="81" y="81"/>
                  </a:cubicBezTo>
                  <a:cubicBezTo>
                    <a:pt x="80" y="83"/>
                    <a:pt x="80" y="85"/>
                    <a:pt x="81" y="86"/>
                  </a:cubicBezTo>
                  <a:cubicBezTo>
                    <a:pt x="91" y="95"/>
                    <a:pt x="91" y="95"/>
                    <a:pt x="91" y="95"/>
                  </a:cubicBezTo>
                  <a:cubicBezTo>
                    <a:pt x="92" y="96"/>
                    <a:pt x="92" y="99"/>
                    <a:pt x="90" y="100"/>
                  </a:cubicBezTo>
                  <a:cubicBezTo>
                    <a:pt x="89" y="102"/>
                    <a:pt x="87" y="102"/>
                    <a:pt x="85" y="101"/>
                  </a:cubicBezTo>
                  <a:cubicBezTo>
                    <a:pt x="76" y="91"/>
                    <a:pt x="76" y="91"/>
                    <a:pt x="76" y="91"/>
                  </a:cubicBezTo>
                  <a:cubicBezTo>
                    <a:pt x="75" y="90"/>
                    <a:pt x="73" y="90"/>
                    <a:pt x="72" y="91"/>
                  </a:cubicBezTo>
                  <a:cubicBezTo>
                    <a:pt x="70" y="92"/>
                    <a:pt x="70" y="94"/>
                    <a:pt x="72" y="96"/>
                  </a:cubicBezTo>
                  <a:cubicBezTo>
                    <a:pt x="81" y="105"/>
                    <a:pt x="81" y="105"/>
                    <a:pt x="81" y="105"/>
                  </a:cubicBezTo>
                  <a:cubicBezTo>
                    <a:pt x="82" y="106"/>
                    <a:pt x="82" y="109"/>
                    <a:pt x="80" y="110"/>
                  </a:cubicBezTo>
                  <a:cubicBezTo>
                    <a:pt x="79" y="112"/>
                    <a:pt x="77" y="112"/>
                    <a:pt x="76" y="111"/>
                  </a:cubicBezTo>
                  <a:cubicBezTo>
                    <a:pt x="64" y="99"/>
                    <a:pt x="64" y="99"/>
                    <a:pt x="64" y="99"/>
                  </a:cubicBezTo>
                  <a:cubicBezTo>
                    <a:pt x="66" y="97"/>
                    <a:pt x="65" y="93"/>
                    <a:pt x="63" y="91"/>
                  </a:cubicBezTo>
                  <a:cubicBezTo>
                    <a:pt x="60" y="88"/>
                    <a:pt x="56" y="88"/>
                    <a:pt x="53" y="90"/>
                  </a:cubicBezTo>
                  <a:cubicBezTo>
                    <a:pt x="56" y="88"/>
                    <a:pt x="56" y="83"/>
                    <a:pt x="53" y="81"/>
                  </a:cubicBezTo>
                  <a:cubicBezTo>
                    <a:pt x="50" y="78"/>
                    <a:pt x="46" y="78"/>
                    <a:pt x="43" y="80"/>
                  </a:cubicBezTo>
                  <a:cubicBezTo>
                    <a:pt x="46" y="78"/>
                    <a:pt x="46" y="73"/>
                    <a:pt x="43" y="71"/>
                  </a:cubicBezTo>
                  <a:cubicBezTo>
                    <a:pt x="40" y="68"/>
                    <a:pt x="36" y="68"/>
                    <a:pt x="33" y="70"/>
                  </a:cubicBezTo>
                  <a:cubicBezTo>
                    <a:pt x="36" y="68"/>
                    <a:pt x="36" y="64"/>
                    <a:pt x="33" y="61"/>
                  </a:cubicBezTo>
                  <a:cubicBezTo>
                    <a:pt x="30" y="58"/>
                    <a:pt x="27" y="58"/>
                    <a:pt x="24" y="60"/>
                  </a:cubicBezTo>
                  <a:cubicBezTo>
                    <a:pt x="5" y="41"/>
                    <a:pt x="5" y="41"/>
                    <a:pt x="5" y="41"/>
                  </a:cubicBezTo>
                  <a:cubicBezTo>
                    <a:pt x="4" y="40"/>
                    <a:pt x="2" y="40"/>
                    <a:pt x="1" y="41"/>
                  </a:cubicBezTo>
                  <a:cubicBezTo>
                    <a:pt x="0" y="42"/>
                    <a:pt x="0" y="44"/>
                    <a:pt x="1" y="46"/>
                  </a:cubicBezTo>
                  <a:cubicBezTo>
                    <a:pt x="20" y="64"/>
                    <a:pt x="20" y="64"/>
                    <a:pt x="20" y="64"/>
                  </a:cubicBezTo>
                  <a:cubicBezTo>
                    <a:pt x="14" y="70"/>
                    <a:pt x="14" y="70"/>
                    <a:pt x="14" y="70"/>
                  </a:cubicBezTo>
                  <a:cubicBezTo>
                    <a:pt x="12" y="72"/>
                    <a:pt x="12" y="76"/>
                    <a:pt x="15" y="79"/>
                  </a:cubicBezTo>
                  <a:cubicBezTo>
                    <a:pt x="17" y="82"/>
                    <a:pt x="22" y="82"/>
                    <a:pt x="24" y="80"/>
                  </a:cubicBezTo>
                  <a:cubicBezTo>
                    <a:pt x="22" y="82"/>
                    <a:pt x="22" y="86"/>
                    <a:pt x="25" y="89"/>
                  </a:cubicBezTo>
                  <a:cubicBezTo>
                    <a:pt x="27" y="92"/>
                    <a:pt x="31" y="92"/>
                    <a:pt x="34" y="90"/>
                  </a:cubicBezTo>
                  <a:cubicBezTo>
                    <a:pt x="31" y="92"/>
                    <a:pt x="32" y="96"/>
                    <a:pt x="34" y="99"/>
                  </a:cubicBezTo>
                  <a:cubicBezTo>
                    <a:pt x="37" y="102"/>
                    <a:pt x="41" y="102"/>
                    <a:pt x="44" y="100"/>
                  </a:cubicBezTo>
                  <a:cubicBezTo>
                    <a:pt x="41" y="102"/>
                    <a:pt x="42" y="106"/>
                    <a:pt x="44" y="109"/>
                  </a:cubicBezTo>
                  <a:cubicBezTo>
                    <a:pt x="47" y="112"/>
                    <a:pt x="51" y="112"/>
                    <a:pt x="54" y="109"/>
                  </a:cubicBezTo>
                  <a:cubicBezTo>
                    <a:pt x="60" y="104"/>
                    <a:pt x="60" y="104"/>
                    <a:pt x="60" y="104"/>
                  </a:cubicBezTo>
                  <a:cubicBezTo>
                    <a:pt x="71" y="115"/>
                    <a:pt x="71" y="115"/>
                    <a:pt x="71" y="115"/>
                  </a:cubicBezTo>
                  <a:cubicBezTo>
                    <a:pt x="75" y="119"/>
                    <a:pt x="81" y="119"/>
                    <a:pt x="85" y="115"/>
                  </a:cubicBezTo>
                  <a:cubicBezTo>
                    <a:pt x="87" y="113"/>
                    <a:pt x="88" y="110"/>
                    <a:pt x="88" y="108"/>
                  </a:cubicBezTo>
                  <a:cubicBezTo>
                    <a:pt x="90" y="108"/>
                    <a:pt x="93" y="107"/>
                    <a:pt x="95" y="105"/>
                  </a:cubicBezTo>
                  <a:cubicBezTo>
                    <a:pt x="97" y="103"/>
                    <a:pt x="98" y="100"/>
                    <a:pt x="98" y="98"/>
                  </a:cubicBezTo>
                  <a:cubicBezTo>
                    <a:pt x="100" y="98"/>
                    <a:pt x="103" y="97"/>
                    <a:pt x="105" y="95"/>
                  </a:cubicBezTo>
                  <a:cubicBezTo>
                    <a:pt x="107" y="93"/>
                    <a:pt x="108" y="90"/>
                    <a:pt x="108" y="88"/>
                  </a:cubicBezTo>
                  <a:cubicBezTo>
                    <a:pt x="110" y="88"/>
                    <a:pt x="113" y="87"/>
                    <a:pt x="115" y="85"/>
                  </a:cubicBezTo>
                  <a:cubicBezTo>
                    <a:pt x="119" y="81"/>
                    <a:pt x="119" y="75"/>
                    <a:pt x="115" y="71"/>
                  </a:cubicBezTo>
                  <a:cubicBezTo>
                    <a:pt x="110" y="66"/>
                    <a:pt x="110" y="66"/>
                    <a:pt x="110" y="66"/>
                  </a:cubicBezTo>
                  <a:cubicBezTo>
                    <a:pt x="130" y="46"/>
                    <a:pt x="130" y="46"/>
                    <a:pt x="130" y="46"/>
                  </a:cubicBezTo>
                  <a:cubicBezTo>
                    <a:pt x="131" y="45"/>
                    <a:pt x="131" y="43"/>
                    <a:pt x="130" y="42"/>
                  </a:cubicBezTo>
                  <a:lnTo>
                    <a:pt x="102" y="13"/>
                  </a:lnTo>
                  <a:close/>
                  <a:moveTo>
                    <a:pt x="102" y="13"/>
                  </a:moveTo>
                  <a:cubicBezTo>
                    <a:pt x="102" y="13"/>
                    <a:pt x="102" y="13"/>
                    <a:pt x="102"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a:p>
          </p:txBody>
        </p:sp>
        <p:sp>
          <p:nvSpPr>
            <p:cNvPr id="143" name="Freeform 38"/>
            <p:cNvSpPr>
              <a:spLocks noEditPoints="1"/>
            </p:cNvSpPr>
            <p:nvPr/>
          </p:nvSpPr>
          <p:spPr bwMode="auto">
            <a:xfrm>
              <a:off x="11014075" y="708025"/>
              <a:ext cx="320675" cy="325438"/>
            </a:xfrm>
            <a:custGeom>
              <a:avLst/>
              <a:gdLst>
                <a:gd name="T0" fmla="*/ 46 w 48"/>
                <a:gd name="T1" fmla="*/ 28 h 48"/>
                <a:gd name="T2" fmla="*/ 20 w 48"/>
                <a:gd name="T3" fmla="*/ 3 h 48"/>
                <a:gd name="T4" fmla="*/ 11 w 48"/>
                <a:gd name="T5" fmla="*/ 3 h 48"/>
                <a:gd name="T6" fmla="*/ 3 w 48"/>
                <a:gd name="T7" fmla="*/ 12 h 48"/>
                <a:gd name="T8" fmla="*/ 3 w 48"/>
                <a:gd name="T9" fmla="*/ 20 h 48"/>
                <a:gd name="T10" fmla="*/ 28 w 48"/>
                <a:gd name="T11" fmla="*/ 46 h 48"/>
                <a:gd name="T12" fmla="*/ 37 w 48"/>
                <a:gd name="T13" fmla="*/ 46 h 48"/>
                <a:gd name="T14" fmla="*/ 46 w 48"/>
                <a:gd name="T15" fmla="*/ 37 h 48"/>
                <a:gd name="T16" fmla="*/ 46 w 48"/>
                <a:gd name="T17" fmla="*/ 28 h 48"/>
                <a:gd name="T18" fmla="*/ 32 w 48"/>
                <a:gd name="T19" fmla="*/ 41 h 48"/>
                <a:gd name="T20" fmla="*/ 27 w 48"/>
                <a:gd name="T21" fmla="*/ 36 h 48"/>
                <a:gd name="T22" fmla="*/ 32 w 48"/>
                <a:gd name="T23" fmla="*/ 31 h 48"/>
                <a:gd name="T24" fmla="*/ 37 w 48"/>
                <a:gd name="T25" fmla="*/ 36 h 48"/>
                <a:gd name="T26" fmla="*/ 32 w 48"/>
                <a:gd name="T27" fmla="*/ 41 h 48"/>
                <a:gd name="T28" fmla="*/ 32 w 48"/>
                <a:gd name="T29" fmla="*/ 41 h 48"/>
                <a:gd name="T30" fmla="*/ 32 w 48"/>
                <a:gd name="T31"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48">
                  <a:moveTo>
                    <a:pt x="46" y="28"/>
                  </a:moveTo>
                  <a:cubicBezTo>
                    <a:pt x="20" y="3"/>
                    <a:pt x="20" y="3"/>
                    <a:pt x="20" y="3"/>
                  </a:cubicBezTo>
                  <a:cubicBezTo>
                    <a:pt x="18" y="0"/>
                    <a:pt x="14" y="0"/>
                    <a:pt x="11" y="3"/>
                  </a:cubicBezTo>
                  <a:cubicBezTo>
                    <a:pt x="3" y="12"/>
                    <a:pt x="3" y="12"/>
                    <a:pt x="3" y="12"/>
                  </a:cubicBezTo>
                  <a:cubicBezTo>
                    <a:pt x="0" y="14"/>
                    <a:pt x="0" y="18"/>
                    <a:pt x="3" y="20"/>
                  </a:cubicBezTo>
                  <a:cubicBezTo>
                    <a:pt x="28" y="46"/>
                    <a:pt x="28" y="46"/>
                    <a:pt x="28" y="46"/>
                  </a:cubicBezTo>
                  <a:cubicBezTo>
                    <a:pt x="30" y="48"/>
                    <a:pt x="34" y="48"/>
                    <a:pt x="37" y="46"/>
                  </a:cubicBezTo>
                  <a:cubicBezTo>
                    <a:pt x="46" y="37"/>
                    <a:pt x="46" y="37"/>
                    <a:pt x="46" y="37"/>
                  </a:cubicBezTo>
                  <a:cubicBezTo>
                    <a:pt x="48" y="35"/>
                    <a:pt x="48" y="31"/>
                    <a:pt x="46" y="28"/>
                  </a:cubicBezTo>
                  <a:close/>
                  <a:moveTo>
                    <a:pt x="32" y="41"/>
                  </a:moveTo>
                  <a:cubicBezTo>
                    <a:pt x="29" y="41"/>
                    <a:pt x="27" y="39"/>
                    <a:pt x="27" y="36"/>
                  </a:cubicBezTo>
                  <a:cubicBezTo>
                    <a:pt x="27" y="33"/>
                    <a:pt x="29" y="31"/>
                    <a:pt x="32" y="31"/>
                  </a:cubicBezTo>
                  <a:cubicBezTo>
                    <a:pt x="35" y="31"/>
                    <a:pt x="37" y="33"/>
                    <a:pt x="37" y="36"/>
                  </a:cubicBezTo>
                  <a:cubicBezTo>
                    <a:pt x="37" y="39"/>
                    <a:pt x="35" y="41"/>
                    <a:pt x="32" y="41"/>
                  </a:cubicBezTo>
                  <a:close/>
                  <a:moveTo>
                    <a:pt x="32" y="41"/>
                  </a:moveTo>
                  <a:cubicBezTo>
                    <a:pt x="32" y="41"/>
                    <a:pt x="32" y="41"/>
                    <a:pt x="32" y="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62500" lnSpcReduction="20000"/>
            </a:bodyPr>
            <a:lstStyle/>
            <a:p>
              <a:endParaRPr lang="en-US"/>
            </a:p>
          </p:txBody>
        </p:sp>
      </p:grpSp>
      <p:grpSp>
        <p:nvGrpSpPr>
          <p:cNvPr id="144" name="Group 143"/>
          <p:cNvGrpSpPr/>
          <p:nvPr/>
        </p:nvGrpSpPr>
        <p:grpSpPr>
          <a:xfrm>
            <a:off x="5753343" y="1267680"/>
            <a:ext cx="627613" cy="635639"/>
            <a:chOff x="4073525" y="2566988"/>
            <a:chExt cx="620713" cy="628650"/>
          </a:xfrm>
          <a:solidFill>
            <a:schemeClr val="accent2"/>
          </a:solidFill>
        </p:grpSpPr>
        <p:sp>
          <p:nvSpPr>
            <p:cNvPr id="145" name="Freeform 5"/>
            <p:cNvSpPr>
              <a:spLocks noEditPoints="1"/>
            </p:cNvSpPr>
            <p:nvPr/>
          </p:nvSpPr>
          <p:spPr bwMode="auto">
            <a:xfrm>
              <a:off x="4073525" y="2566988"/>
              <a:ext cx="620713" cy="514350"/>
            </a:xfrm>
            <a:custGeom>
              <a:avLst/>
              <a:gdLst>
                <a:gd name="T0" fmla="*/ 192 w 192"/>
                <a:gd name="T1" fmla="*/ 118 h 157"/>
                <a:gd name="T2" fmla="*/ 192 w 192"/>
                <a:gd name="T3" fmla="*/ 3 h 157"/>
                <a:gd name="T4" fmla="*/ 189 w 192"/>
                <a:gd name="T5" fmla="*/ 0 h 157"/>
                <a:gd name="T6" fmla="*/ 3 w 192"/>
                <a:gd name="T7" fmla="*/ 0 h 157"/>
                <a:gd name="T8" fmla="*/ 0 w 192"/>
                <a:gd name="T9" fmla="*/ 3 h 157"/>
                <a:gd name="T10" fmla="*/ 0 w 192"/>
                <a:gd name="T11" fmla="*/ 154 h 157"/>
                <a:gd name="T12" fmla="*/ 3 w 192"/>
                <a:gd name="T13" fmla="*/ 157 h 157"/>
                <a:gd name="T14" fmla="*/ 35 w 192"/>
                <a:gd name="T15" fmla="*/ 157 h 157"/>
                <a:gd name="T16" fmla="*/ 35 w 192"/>
                <a:gd name="T17" fmla="*/ 150 h 157"/>
                <a:gd name="T18" fmla="*/ 6 w 192"/>
                <a:gd name="T19" fmla="*/ 150 h 157"/>
                <a:gd name="T20" fmla="*/ 6 w 192"/>
                <a:gd name="T21" fmla="*/ 6 h 157"/>
                <a:gd name="T22" fmla="*/ 186 w 192"/>
                <a:gd name="T23" fmla="*/ 6 h 157"/>
                <a:gd name="T24" fmla="*/ 186 w 192"/>
                <a:gd name="T25" fmla="*/ 115 h 157"/>
                <a:gd name="T26" fmla="*/ 154 w 192"/>
                <a:gd name="T27" fmla="*/ 115 h 157"/>
                <a:gd name="T28" fmla="*/ 150 w 192"/>
                <a:gd name="T29" fmla="*/ 118 h 157"/>
                <a:gd name="T30" fmla="*/ 150 w 192"/>
                <a:gd name="T31" fmla="*/ 150 h 157"/>
                <a:gd name="T32" fmla="*/ 80 w 192"/>
                <a:gd name="T33" fmla="*/ 150 h 157"/>
                <a:gd name="T34" fmla="*/ 80 w 192"/>
                <a:gd name="T35" fmla="*/ 157 h 157"/>
                <a:gd name="T36" fmla="*/ 154 w 192"/>
                <a:gd name="T37" fmla="*/ 157 h 157"/>
                <a:gd name="T38" fmla="*/ 156 w 192"/>
                <a:gd name="T39" fmla="*/ 156 h 157"/>
                <a:gd name="T40" fmla="*/ 191 w 192"/>
                <a:gd name="T41" fmla="*/ 121 h 157"/>
                <a:gd name="T42" fmla="*/ 192 w 192"/>
                <a:gd name="T43" fmla="*/ 120 h 157"/>
                <a:gd name="T44" fmla="*/ 192 w 192"/>
                <a:gd name="T45" fmla="*/ 119 h 157"/>
                <a:gd name="T46" fmla="*/ 192 w 192"/>
                <a:gd name="T47" fmla="*/ 118 h 157"/>
                <a:gd name="T48" fmla="*/ 157 w 192"/>
                <a:gd name="T49" fmla="*/ 122 h 157"/>
                <a:gd name="T50" fmla="*/ 181 w 192"/>
                <a:gd name="T51" fmla="*/ 122 h 157"/>
                <a:gd name="T52" fmla="*/ 157 w 192"/>
                <a:gd name="T53" fmla="*/ 146 h 157"/>
                <a:gd name="T54" fmla="*/ 157 w 192"/>
                <a:gd name="T55" fmla="*/ 122 h 157"/>
                <a:gd name="T56" fmla="*/ 157 w 192"/>
                <a:gd name="T57" fmla="*/ 122 h 157"/>
                <a:gd name="T58" fmla="*/ 157 w 192"/>
                <a:gd name="T59" fmla="*/ 12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2" h="157">
                  <a:moveTo>
                    <a:pt x="192" y="118"/>
                  </a:moveTo>
                  <a:cubicBezTo>
                    <a:pt x="192" y="3"/>
                    <a:pt x="192" y="3"/>
                    <a:pt x="192" y="3"/>
                  </a:cubicBezTo>
                  <a:cubicBezTo>
                    <a:pt x="192" y="1"/>
                    <a:pt x="191" y="0"/>
                    <a:pt x="189" y="0"/>
                  </a:cubicBezTo>
                  <a:cubicBezTo>
                    <a:pt x="3" y="0"/>
                    <a:pt x="3" y="0"/>
                    <a:pt x="3" y="0"/>
                  </a:cubicBezTo>
                  <a:cubicBezTo>
                    <a:pt x="1" y="0"/>
                    <a:pt x="0" y="1"/>
                    <a:pt x="0" y="3"/>
                  </a:cubicBezTo>
                  <a:cubicBezTo>
                    <a:pt x="0" y="154"/>
                    <a:pt x="0" y="154"/>
                    <a:pt x="0" y="154"/>
                  </a:cubicBezTo>
                  <a:cubicBezTo>
                    <a:pt x="0" y="156"/>
                    <a:pt x="1" y="157"/>
                    <a:pt x="3" y="157"/>
                  </a:cubicBezTo>
                  <a:cubicBezTo>
                    <a:pt x="35" y="157"/>
                    <a:pt x="35" y="157"/>
                    <a:pt x="35" y="157"/>
                  </a:cubicBezTo>
                  <a:cubicBezTo>
                    <a:pt x="35" y="150"/>
                    <a:pt x="35" y="150"/>
                    <a:pt x="35" y="150"/>
                  </a:cubicBezTo>
                  <a:cubicBezTo>
                    <a:pt x="6" y="150"/>
                    <a:pt x="6" y="150"/>
                    <a:pt x="6" y="150"/>
                  </a:cubicBezTo>
                  <a:cubicBezTo>
                    <a:pt x="6" y="6"/>
                    <a:pt x="6" y="6"/>
                    <a:pt x="6" y="6"/>
                  </a:cubicBezTo>
                  <a:cubicBezTo>
                    <a:pt x="186" y="6"/>
                    <a:pt x="186" y="6"/>
                    <a:pt x="186" y="6"/>
                  </a:cubicBezTo>
                  <a:cubicBezTo>
                    <a:pt x="186" y="115"/>
                    <a:pt x="186" y="115"/>
                    <a:pt x="186" y="115"/>
                  </a:cubicBezTo>
                  <a:cubicBezTo>
                    <a:pt x="154" y="115"/>
                    <a:pt x="154" y="115"/>
                    <a:pt x="154" y="115"/>
                  </a:cubicBezTo>
                  <a:cubicBezTo>
                    <a:pt x="152" y="115"/>
                    <a:pt x="150" y="116"/>
                    <a:pt x="150" y="118"/>
                  </a:cubicBezTo>
                  <a:cubicBezTo>
                    <a:pt x="150" y="150"/>
                    <a:pt x="150" y="150"/>
                    <a:pt x="150" y="150"/>
                  </a:cubicBezTo>
                  <a:cubicBezTo>
                    <a:pt x="80" y="150"/>
                    <a:pt x="80" y="150"/>
                    <a:pt x="80" y="150"/>
                  </a:cubicBezTo>
                  <a:cubicBezTo>
                    <a:pt x="80" y="157"/>
                    <a:pt x="80" y="157"/>
                    <a:pt x="80" y="157"/>
                  </a:cubicBezTo>
                  <a:cubicBezTo>
                    <a:pt x="154" y="157"/>
                    <a:pt x="154" y="157"/>
                    <a:pt x="154" y="157"/>
                  </a:cubicBezTo>
                  <a:cubicBezTo>
                    <a:pt x="155" y="157"/>
                    <a:pt x="155" y="156"/>
                    <a:pt x="156" y="156"/>
                  </a:cubicBezTo>
                  <a:cubicBezTo>
                    <a:pt x="191" y="121"/>
                    <a:pt x="191" y="121"/>
                    <a:pt x="191" y="121"/>
                  </a:cubicBezTo>
                  <a:cubicBezTo>
                    <a:pt x="191" y="120"/>
                    <a:pt x="191" y="120"/>
                    <a:pt x="192" y="120"/>
                  </a:cubicBezTo>
                  <a:cubicBezTo>
                    <a:pt x="192" y="119"/>
                    <a:pt x="192" y="119"/>
                    <a:pt x="192" y="119"/>
                  </a:cubicBezTo>
                  <a:cubicBezTo>
                    <a:pt x="192" y="119"/>
                    <a:pt x="192" y="119"/>
                    <a:pt x="192" y="118"/>
                  </a:cubicBezTo>
                  <a:close/>
                  <a:moveTo>
                    <a:pt x="157" y="122"/>
                  </a:moveTo>
                  <a:cubicBezTo>
                    <a:pt x="181" y="122"/>
                    <a:pt x="181" y="122"/>
                    <a:pt x="181" y="122"/>
                  </a:cubicBezTo>
                  <a:cubicBezTo>
                    <a:pt x="157" y="146"/>
                    <a:pt x="157" y="146"/>
                    <a:pt x="157" y="146"/>
                  </a:cubicBezTo>
                  <a:lnTo>
                    <a:pt x="157" y="122"/>
                  </a:lnTo>
                  <a:close/>
                  <a:moveTo>
                    <a:pt x="157" y="122"/>
                  </a:moveTo>
                  <a:cubicBezTo>
                    <a:pt x="157" y="122"/>
                    <a:pt x="157" y="122"/>
                    <a:pt x="157" y="122"/>
                  </a:cubicBezTo>
                </a:path>
              </a:pathLst>
            </a:custGeom>
            <a:grpFill/>
            <a:ln w="3175">
              <a:solidFill>
                <a:schemeClr val="accent2"/>
              </a:solidFill>
              <a:round/>
              <a:headEnd/>
              <a:tailEnd/>
            </a:ln>
            <a:extLst/>
          </p:spPr>
          <p:txBody>
            <a:bodyPr vert="horz" wrap="square" lIns="91440" tIns="45720" rIns="91440" bIns="45720" numCol="1" anchor="t" anchorCtr="0" compatLnSpc="1">
              <a:prstTxWarp prst="textNoShape">
                <a:avLst/>
              </a:prstTxWarp>
              <a:normAutofit/>
            </a:bodyPr>
            <a:lstStyle/>
            <a:p>
              <a:endParaRPr lang="en-US"/>
            </a:p>
          </p:txBody>
        </p:sp>
        <p:sp>
          <p:nvSpPr>
            <p:cNvPr id="146" name="Freeform 6"/>
            <p:cNvSpPr>
              <a:spLocks noEditPoints="1"/>
            </p:cNvSpPr>
            <p:nvPr/>
          </p:nvSpPr>
          <p:spPr bwMode="auto">
            <a:xfrm>
              <a:off x="4219575" y="2662238"/>
              <a:ext cx="80963" cy="533400"/>
            </a:xfrm>
            <a:custGeom>
              <a:avLst/>
              <a:gdLst>
                <a:gd name="T0" fmla="*/ 15 w 25"/>
                <a:gd name="T1" fmla="*/ 2 h 163"/>
                <a:gd name="T2" fmla="*/ 13 w 25"/>
                <a:gd name="T3" fmla="*/ 0 h 163"/>
                <a:gd name="T4" fmla="*/ 10 w 25"/>
                <a:gd name="T5" fmla="*/ 2 h 163"/>
                <a:gd name="T6" fmla="*/ 0 w 25"/>
                <a:gd name="T7" fmla="*/ 30 h 163"/>
                <a:gd name="T8" fmla="*/ 0 w 25"/>
                <a:gd name="T9" fmla="*/ 32 h 163"/>
                <a:gd name="T10" fmla="*/ 0 w 25"/>
                <a:gd name="T11" fmla="*/ 160 h 163"/>
                <a:gd name="T12" fmla="*/ 3 w 25"/>
                <a:gd name="T13" fmla="*/ 163 h 163"/>
                <a:gd name="T14" fmla="*/ 22 w 25"/>
                <a:gd name="T15" fmla="*/ 163 h 163"/>
                <a:gd name="T16" fmla="*/ 25 w 25"/>
                <a:gd name="T17" fmla="*/ 160 h 163"/>
                <a:gd name="T18" fmla="*/ 25 w 25"/>
                <a:gd name="T19" fmla="*/ 32 h 163"/>
                <a:gd name="T20" fmla="*/ 25 w 25"/>
                <a:gd name="T21" fmla="*/ 30 h 163"/>
                <a:gd name="T22" fmla="*/ 15 w 25"/>
                <a:gd name="T23" fmla="*/ 2 h 163"/>
                <a:gd name="T24" fmla="*/ 6 w 25"/>
                <a:gd name="T25" fmla="*/ 35 h 163"/>
                <a:gd name="T26" fmla="*/ 9 w 25"/>
                <a:gd name="T27" fmla="*/ 35 h 163"/>
                <a:gd name="T28" fmla="*/ 9 w 25"/>
                <a:gd name="T29" fmla="*/ 134 h 163"/>
                <a:gd name="T30" fmla="*/ 6 w 25"/>
                <a:gd name="T31" fmla="*/ 134 h 163"/>
                <a:gd name="T32" fmla="*/ 6 w 25"/>
                <a:gd name="T33" fmla="*/ 35 h 163"/>
                <a:gd name="T34" fmla="*/ 16 w 25"/>
                <a:gd name="T35" fmla="*/ 35 h 163"/>
                <a:gd name="T36" fmla="*/ 19 w 25"/>
                <a:gd name="T37" fmla="*/ 35 h 163"/>
                <a:gd name="T38" fmla="*/ 19 w 25"/>
                <a:gd name="T39" fmla="*/ 134 h 163"/>
                <a:gd name="T40" fmla="*/ 16 w 25"/>
                <a:gd name="T41" fmla="*/ 134 h 163"/>
                <a:gd name="T42" fmla="*/ 16 w 25"/>
                <a:gd name="T43" fmla="*/ 35 h 163"/>
                <a:gd name="T44" fmla="*/ 13 w 25"/>
                <a:gd name="T45" fmla="*/ 13 h 163"/>
                <a:gd name="T46" fmla="*/ 18 w 25"/>
                <a:gd name="T47" fmla="*/ 29 h 163"/>
                <a:gd name="T48" fmla="*/ 7 w 25"/>
                <a:gd name="T49" fmla="*/ 29 h 163"/>
                <a:gd name="T50" fmla="*/ 13 w 25"/>
                <a:gd name="T51" fmla="*/ 13 h 163"/>
                <a:gd name="T52" fmla="*/ 19 w 25"/>
                <a:gd name="T53" fmla="*/ 157 h 163"/>
                <a:gd name="T54" fmla="*/ 6 w 25"/>
                <a:gd name="T55" fmla="*/ 157 h 163"/>
                <a:gd name="T56" fmla="*/ 6 w 25"/>
                <a:gd name="T57" fmla="*/ 141 h 163"/>
                <a:gd name="T58" fmla="*/ 19 w 25"/>
                <a:gd name="T59" fmla="*/ 141 h 163"/>
                <a:gd name="T60" fmla="*/ 19 w 25"/>
                <a:gd name="T61" fmla="*/ 157 h 163"/>
                <a:gd name="T62" fmla="*/ 19 w 25"/>
                <a:gd name="T63" fmla="*/ 157 h 163"/>
                <a:gd name="T64" fmla="*/ 19 w 25"/>
                <a:gd name="T65" fmla="*/ 15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 h="163">
                  <a:moveTo>
                    <a:pt x="15" y="2"/>
                  </a:moveTo>
                  <a:cubicBezTo>
                    <a:pt x="15" y="1"/>
                    <a:pt x="14" y="0"/>
                    <a:pt x="13" y="0"/>
                  </a:cubicBezTo>
                  <a:cubicBezTo>
                    <a:pt x="11" y="0"/>
                    <a:pt x="10" y="1"/>
                    <a:pt x="10" y="2"/>
                  </a:cubicBezTo>
                  <a:cubicBezTo>
                    <a:pt x="0" y="30"/>
                    <a:pt x="0" y="30"/>
                    <a:pt x="0" y="30"/>
                  </a:cubicBezTo>
                  <a:cubicBezTo>
                    <a:pt x="0" y="31"/>
                    <a:pt x="0" y="31"/>
                    <a:pt x="0" y="32"/>
                  </a:cubicBezTo>
                  <a:cubicBezTo>
                    <a:pt x="0" y="160"/>
                    <a:pt x="0" y="160"/>
                    <a:pt x="0" y="160"/>
                  </a:cubicBezTo>
                  <a:cubicBezTo>
                    <a:pt x="0" y="162"/>
                    <a:pt x="1" y="163"/>
                    <a:pt x="3" y="163"/>
                  </a:cubicBezTo>
                  <a:cubicBezTo>
                    <a:pt x="22" y="163"/>
                    <a:pt x="22" y="163"/>
                    <a:pt x="22" y="163"/>
                  </a:cubicBezTo>
                  <a:cubicBezTo>
                    <a:pt x="24" y="163"/>
                    <a:pt x="25" y="162"/>
                    <a:pt x="25" y="160"/>
                  </a:cubicBezTo>
                  <a:cubicBezTo>
                    <a:pt x="25" y="32"/>
                    <a:pt x="25" y="32"/>
                    <a:pt x="25" y="32"/>
                  </a:cubicBezTo>
                  <a:cubicBezTo>
                    <a:pt x="25" y="31"/>
                    <a:pt x="25" y="30"/>
                    <a:pt x="25" y="30"/>
                  </a:cubicBezTo>
                  <a:lnTo>
                    <a:pt x="15" y="2"/>
                  </a:lnTo>
                  <a:close/>
                  <a:moveTo>
                    <a:pt x="6" y="35"/>
                  </a:moveTo>
                  <a:cubicBezTo>
                    <a:pt x="9" y="35"/>
                    <a:pt x="9" y="35"/>
                    <a:pt x="9" y="35"/>
                  </a:cubicBezTo>
                  <a:cubicBezTo>
                    <a:pt x="9" y="134"/>
                    <a:pt x="9" y="134"/>
                    <a:pt x="9" y="134"/>
                  </a:cubicBezTo>
                  <a:cubicBezTo>
                    <a:pt x="6" y="134"/>
                    <a:pt x="6" y="134"/>
                    <a:pt x="6" y="134"/>
                  </a:cubicBezTo>
                  <a:lnTo>
                    <a:pt x="6" y="35"/>
                  </a:lnTo>
                  <a:close/>
                  <a:moveTo>
                    <a:pt x="16" y="35"/>
                  </a:moveTo>
                  <a:cubicBezTo>
                    <a:pt x="19" y="35"/>
                    <a:pt x="19" y="35"/>
                    <a:pt x="19" y="35"/>
                  </a:cubicBezTo>
                  <a:cubicBezTo>
                    <a:pt x="19" y="134"/>
                    <a:pt x="19" y="134"/>
                    <a:pt x="19" y="134"/>
                  </a:cubicBezTo>
                  <a:cubicBezTo>
                    <a:pt x="16" y="134"/>
                    <a:pt x="16" y="134"/>
                    <a:pt x="16" y="134"/>
                  </a:cubicBezTo>
                  <a:lnTo>
                    <a:pt x="16" y="35"/>
                  </a:lnTo>
                  <a:close/>
                  <a:moveTo>
                    <a:pt x="13" y="13"/>
                  </a:moveTo>
                  <a:cubicBezTo>
                    <a:pt x="18" y="29"/>
                    <a:pt x="18" y="29"/>
                    <a:pt x="18" y="29"/>
                  </a:cubicBezTo>
                  <a:cubicBezTo>
                    <a:pt x="7" y="29"/>
                    <a:pt x="7" y="29"/>
                    <a:pt x="7" y="29"/>
                  </a:cubicBezTo>
                  <a:lnTo>
                    <a:pt x="13" y="13"/>
                  </a:lnTo>
                  <a:close/>
                  <a:moveTo>
                    <a:pt x="19" y="157"/>
                  </a:moveTo>
                  <a:cubicBezTo>
                    <a:pt x="6" y="157"/>
                    <a:pt x="6" y="157"/>
                    <a:pt x="6" y="157"/>
                  </a:cubicBezTo>
                  <a:cubicBezTo>
                    <a:pt x="6" y="141"/>
                    <a:pt x="6" y="141"/>
                    <a:pt x="6" y="141"/>
                  </a:cubicBezTo>
                  <a:cubicBezTo>
                    <a:pt x="19" y="141"/>
                    <a:pt x="19" y="141"/>
                    <a:pt x="19" y="141"/>
                  </a:cubicBezTo>
                  <a:lnTo>
                    <a:pt x="19" y="157"/>
                  </a:lnTo>
                  <a:close/>
                  <a:moveTo>
                    <a:pt x="19" y="157"/>
                  </a:moveTo>
                  <a:cubicBezTo>
                    <a:pt x="19" y="157"/>
                    <a:pt x="19" y="157"/>
                    <a:pt x="19" y="157"/>
                  </a:cubicBezTo>
                </a:path>
              </a:pathLst>
            </a:custGeom>
            <a:grpFill/>
            <a:ln w="3175">
              <a:solidFill>
                <a:schemeClr val="accent2"/>
              </a:solidFill>
              <a:round/>
              <a:headEnd/>
              <a:tailEnd/>
            </a:ln>
            <a:extLst/>
          </p:spPr>
          <p:txBody>
            <a:bodyPr vert="horz" wrap="square" lIns="91440" tIns="45720" rIns="91440" bIns="45720" numCol="1" anchor="t" anchorCtr="0" compatLnSpc="1">
              <a:prstTxWarp prst="textNoShape">
                <a:avLst/>
              </a:prstTxWarp>
              <a:normAutofit/>
            </a:bodyPr>
            <a:lstStyle/>
            <a:p>
              <a:endParaRPr lang="en-US"/>
            </a:p>
          </p:txBody>
        </p:sp>
        <p:sp>
          <p:nvSpPr>
            <p:cNvPr id="147" name="Freeform 7"/>
            <p:cNvSpPr>
              <a:spLocks noEditPoints="1"/>
            </p:cNvSpPr>
            <p:nvPr/>
          </p:nvSpPr>
          <p:spPr bwMode="auto">
            <a:xfrm>
              <a:off x="4341813" y="2628901"/>
              <a:ext cx="187325" cy="114300"/>
            </a:xfrm>
            <a:custGeom>
              <a:avLst/>
              <a:gdLst>
                <a:gd name="T0" fmla="*/ 29 w 58"/>
                <a:gd name="T1" fmla="*/ 0 h 35"/>
                <a:gd name="T2" fmla="*/ 0 w 58"/>
                <a:gd name="T3" fmla="*/ 29 h 35"/>
                <a:gd name="T4" fmla="*/ 0 w 58"/>
                <a:gd name="T5" fmla="*/ 35 h 35"/>
                <a:gd name="T6" fmla="*/ 7 w 58"/>
                <a:gd name="T7" fmla="*/ 35 h 35"/>
                <a:gd name="T8" fmla="*/ 7 w 58"/>
                <a:gd name="T9" fmla="*/ 29 h 35"/>
                <a:gd name="T10" fmla="*/ 29 w 58"/>
                <a:gd name="T11" fmla="*/ 7 h 35"/>
                <a:gd name="T12" fmla="*/ 51 w 58"/>
                <a:gd name="T13" fmla="*/ 29 h 35"/>
                <a:gd name="T14" fmla="*/ 51 w 58"/>
                <a:gd name="T15" fmla="*/ 35 h 35"/>
                <a:gd name="T16" fmla="*/ 58 w 58"/>
                <a:gd name="T17" fmla="*/ 35 h 35"/>
                <a:gd name="T18" fmla="*/ 58 w 58"/>
                <a:gd name="T19" fmla="*/ 29 h 35"/>
                <a:gd name="T20" fmla="*/ 29 w 58"/>
                <a:gd name="T21" fmla="*/ 0 h 35"/>
                <a:gd name="T22" fmla="*/ 29 w 58"/>
                <a:gd name="T23" fmla="*/ 0 h 35"/>
                <a:gd name="T24" fmla="*/ 29 w 58"/>
                <a:gd name="T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35">
                  <a:moveTo>
                    <a:pt x="29" y="0"/>
                  </a:moveTo>
                  <a:cubicBezTo>
                    <a:pt x="13" y="0"/>
                    <a:pt x="0" y="13"/>
                    <a:pt x="0" y="29"/>
                  </a:cubicBezTo>
                  <a:cubicBezTo>
                    <a:pt x="0" y="35"/>
                    <a:pt x="0" y="35"/>
                    <a:pt x="0" y="35"/>
                  </a:cubicBezTo>
                  <a:cubicBezTo>
                    <a:pt x="7" y="35"/>
                    <a:pt x="7" y="35"/>
                    <a:pt x="7" y="35"/>
                  </a:cubicBezTo>
                  <a:cubicBezTo>
                    <a:pt x="7" y="29"/>
                    <a:pt x="7" y="29"/>
                    <a:pt x="7" y="29"/>
                  </a:cubicBezTo>
                  <a:cubicBezTo>
                    <a:pt x="7" y="17"/>
                    <a:pt x="17" y="7"/>
                    <a:pt x="29" y="7"/>
                  </a:cubicBezTo>
                  <a:cubicBezTo>
                    <a:pt x="41" y="7"/>
                    <a:pt x="51" y="17"/>
                    <a:pt x="51" y="29"/>
                  </a:cubicBezTo>
                  <a:cubicBezTo>
                    <a:pt x="51" y="35"/>
                    <a:pt x="51" y="35"/>
                    <a:pt x="51" y="35"/>
                  </a:cubicBezTo>
                  <a:cubicBezTo>
                    <a:pt x="58" y="35"/>
                    <a:pt x="58" y="35"/>
                    <a:pt x="58" y="35"/>
                  </a:cubicBezTo>
                  <a:cubicBezTo>
                    <a:pt x="58" y="29"/>
                    <a:pt x="58" y="29"/>
                    <a:pt x="58" y="29"/>
                  </a:cubicBezTo>
                  <a:cubicBezTo>
                    <a:pt x="58" y="13"/>
                    <a:pt x="45" y="0"/>
                    <a:pt x="29" y="0"/>
                  </a:cubicBezTo>
                  <a:close/>
                  <a:moveTo>
                    <a:pt x="29" y="0"/>
                  </a:moveTo>
                  <a:cubicBezTo>
                    <a:pt x="29" y="0"/>
                    <a:pt x="29" y="0"/>
                    <a:pt x="29" y="0"/>
                  </a:cubicBezTo>
                </a:path>
              </a:pathLst>
            </a:custGeom>
            <a:grpFill/>
            <a:ln w="3175">
              <a:solidFill>
                <a:schemeClr val="accent2"/>
              </a:solidFill>
              <a:round/>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48" name="Freeform 8"/>
            <p:cNvSpPr>
              <a:spLocks noEditPoints="1"/>
            </p:cNvSpPr>
            <p:nvPr/>
          </p:nvSpPr>
          <p:spPr bwMode="auto">
            <a:xfrm>
              <a:off x="4445000" y="2714626"/>
              <a:ext cx="187325" cy="114300"/>
            </a:xfrm>
            <a:custGeom>
              <a:avLst/>
              <a:gdLst>
                <a:gd name="T0" fmla="*/ 58 w 58"/>
                <a:gd name="T1" fmla="*/ 6 h 35"/>
                <a:gd name="T2" fmla="*/ 58 w 58"/>
                <a:gd name="T3" fmla="*/ 0 h 35"/>
                <a:gd name="T4" fmla="*/ 51 w 58"/>
                <a:gd name="T5" fmla="*/ 0 h 35"/>
                <a:gd name="T6" fmla="*/ 51 w 58"/>
                <a:gd name="T7" fmla="*/ 6 h 35"/>
                <a:gd name="T8" fmla="*/ 29 w 58"/>
                <a:gd name="T9" fmla="*/ 29 h 35"/>
                <a:gd name="T10" fmla="*/ 7 w 58"/>
                <a:gd name="T11" fmla="*/ 6 h 35"/>
                <a:gd name="T12" fmla="*/ 7 w 58"/>
                <a:gd name="T13" fmla="*/ 0 h 35"/>
                <a:gd name="T14" fmla="*/ 0 w 58"/>
                <a:gd name="T15" fmla="*/ 0 h 35"/>
                <a:gd name="T16" fmla="*/ 0 w 58"/>
                <a:gd name="T17" fmla="*/ 6 h 35"/>
                <a:gd name="T18" fmla="*/ 29 w 58"/>
                <a:gd name="T19" fmla="*/ 35 h 35"/>
                <a:gd name="T20" fmla="*/ 58 w 58"/>
                <a:gd name="T21" fmla="*/ 6 h 35"/>
                <a:gd name="T22" fmla="*/ 58 w 58"/>
                <a:gd name="T23" fmla="*/ 6 h 35"/>
                <a:gd name="T24" fmla="*/ 58 w 58"/>
                <a:gd name="T25"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35">
                  <a:moveTo>
                    <a:pt x="58" y="6"/>
                  </a:moveTo>
                  <a:cubicBezTo>
                    <a:pt x="58" y="0"/>
                    <a:pt x="58" y="0"/>
                    <a:pt x="58" y="0"/>
                  </a:cubicBezTo>
                  <a:cubicBezTo>
                    <a:pt x="51" y="0"/>
                    <a:pt x="51" y="0"/>
                    <a:pt x="51" y="0"/>
                  </a:cubicBezTo>
                  <a:cubicBezTo>
                    <a:pt x="51" y="6"/>
                    <a:pt x="51" y="6"/>
                    <a:pt x="51" y="6"/>
                  </a:cubicBezTo>
                  <a:cubicBezTo>
                    <a:pt x="51" y="19"/>
                    <a:pt x="41" y="29"/>
                    <a:pt x="29" y="29"/>
                  </a:cubicBezTo>
                  <a:cubicBezTo>
                    <a:pt x="17" y="29"/>
                    <a:pt x="7" y="19"/>
                    <a:pt x="7" y="6"/>
                  </a:cubicBezTo>
                  <a:cubicBezTo>
                    <a:pt x="7" y="0"/>
                    <a:pt x="7" y="0"/>
                    <a:pt x="7" y="0"/>
                  </a:cubicBezTo>
                  <a:cubicBezTo>
                    <a:pt x="0" y="0"/>
                    <a:pt x="0" y="0"/>
                    <a:pt x="0" y="0"/>
                  </a:cubicBezTo>
                  <a:cubicBezTo>
                    <a:pt x="0" y="6"/>
                    <a:pt x="0" y="6"/>
                    <a:pt x="0" y="6"/>
                  </a:cubicBezTo>
                  <a:cubicBezTo>
                    <a:pt x="0" y="22"/>
                    <a:pt x="13" y="35"/>
                    <a:pt x="29" y="35"/>
                  </a:cubicBezTo>
                  <a:cubicBezTo>
                    <a:pt x="45" y="35"/>
                    <a:pt x="58" y="22"/>
                    <a:pt x="58" y="6"/>
                  </a:cubicBezTo>
                  <a:close/>
                  <a:moveTo>
                    <a:pt x="58" y="6"/>
                  </a:moveTo>
                  <a:cubicBezTo>
                    <a:pt x="58" y="6"/>
                    <a:pt x="58" y="6"/>
                    <a:pt x="58" y="6"/>
                  </a:cubicBezTo>
                </a:path>
              </a:pathLst>
            </a:custGeom>
            <a:grpFill/>
            <a:ln w="3175">
              <a:solidFill>
                <a:schemeClr val="accent2"/>
              </a:solidFill>
              <a:round/>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49" name="Freeform 9"/>
            <p:cNvSpPr>
              <a:spLocks noEditPoints="1"/>
            </p:cNvSpPr>
            <p:nvPr/>
          </p:nvSpPr>
          <p:spPr bwMode="auto">
            <a:xfrm>
              <a:off x="4332288" y="2900363"/>
              <a:ext cx="122238" cy="128588"/>
            </a:xfrm>
            <a:custGeom>
              <a:avLst/>
              <a:gdLst>
                <a:gd name="T0" fmla="*/ 0 w 38"/>
                <a:gd name="T1" fmla="*/ 4 h 39"/>
                <a:gd name="T2" fmla="*/ 0 w 38"/>
                <a:gd name="T3" fmla="*/ 36 h 39"/>
                <a:gd name="T4" fmla="*/ 3 w 38"/>
                <a:gd name="T5" fmla="*/ 39 h 39"/>
                <a:gd name="T6" fmla="*/ 35 w 38"/>
                <a:gd name="T7" fmla="*/ 39 h 39"/>
                <a:gd name="T8" fmla="*/ 38 w 38"/>
                <a:gd name="T9" fmla="*/ 36 h 39"/>
                <a:gd name="T10" fmla="*/ 38 w 38"/>
                <a:gd name="T11" fmla="*/ 4 h 39"/>
                <a:gd name="T12" fmla="*/ 35 w 38"/>
                <a:gd name="T13" fmla="*/ 0 h 39"/>
                <a:gd name="T14" fmla="*/ 3 w 38"/>
                <a:gd name="T15" fmla="*/ 0 h 39"/>
                <a:gd name="T16" fmla="*/ 0 w 38"/>
                <a:gd name="T17" fmla="*/ 4 h 39"/>
                <a:gd name="T18" fmla="*/ 6 w 38"/>
                <a:gd name="T19" fmla="*/ 7 h 39"/>
                <a:gd name="T20" fmla="*/ 32 w 38"/>
                <a:gd name="T21" fmla="*/ 7 h 39"/>
                <a:gd name="T22" fmla="*/ 32 w 38"/>
                <a:gd name="T23" fmla="*/ 32 h 39"/>
                <a:gd name="T24" fmla="*/ 6 w 38"/>
                <a:gd name="T25" fmla="*/ 32 h 39"/>
                <a:gd name="T26" fmla="*/ 6 w 38"/>
                <a:gd name="T27" fmla="*/ 7 h 39"/>
                <a:gd name="T28" fmla="*/ 6 w 38"/>
                <a:gd name="T29" fmla="*/ 7 h 39"/>
                <a:gd name="T30" fmla="*/ 6 w 38"/>
                <a:gd name="T31"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9">
                  <a:moveTo>
                    <a:pt x="0" y="4"/>
                  </a:moveTo>
                  <a:cubicBezTo>
                    <a:pt x="0" y="36"/>
                    <a:pt x="0" y="36"/>
                    <a:pt x="0" y="36"/>
                  </a:cubicBezTo>
                  <a:cubicBezTo>
                    <a:pt x="0" y="38"/>
                    <a:pt x="1" y="39"/>
                    <a:pt x="3" y="39"/>
                  </a:cubicBezTo>
                  <a:cubicBezTo>
                    <a:pt x="35" y="39"/>
                    <a:pt x="35" y="39"/>
                    <a:pt x="35" y="39"/>
                  </a:cubicBezTo>
                  <a:cubicBezTo>
                    <a:pt x="37" y="39"/>
                    <a:pt x="38" y="38"/>
                    <a:pt x="38" y="36"/>
                  </a:cubicBezTo>
                  <a:cubicBezTo>
                    <a:pt x="38" y="4"/>
                    <a:pt x="38" y="4"/>
                    <a:pt x="38" y="4"/>
                  </a:cubicBezTo>
                  <a:cubicBezTo>
                    <a:pt x="38" y="2"/>
                    <a:pt x="37" y="0"/>
                    <a:pt x="35" y="0"/>
                  </a:cubicBezTo>
                  <a:cubicBezTo>
                    <a:pt x="3" y="0"/>
                    <a:pt x="3" y="0"/>
                    <a:pt x="3" y="0"/>
                  </a:cubicBezTo>
                  <a:cubicBezTo>
                    <a:pt x="1" y="0"/>
                    <a:pt x="0" y="2"/>
                    <a:pt x="0" y="4"/>
                  </a:cubicBezTo>
                  <a:close/>
                  <a:moveTo>
                    <a:pt x="6" y="7"/>
                  </a:moveTo>
                  <a:cubicBezTo>
                    <a:pt x="32" y="7"/>
                    <a:pt x="32" y="7"/>
                    <a:pt x="32" y="7"/>
                  </a:cubicBezTo>
                  <a:cubicBezTo>
                    <a:pt x="32" y="32"/>
                    <a:pt x="32" y="32"/>
                    <a:pt x="32" y="32"/>
                  </a:cubicBezTo>
                  <a:cubicBezTo>
                    <a:pt x="6" y="32"/>
                    <a:pt x="6" y="32"/>
                    <a:pt x="6" y="32"/>
                  </a:cubicBezTo>
                  <a:lnTo>
                    <a:pt x="6" y="7"/>
                  </a:lnTo>
                  <a:close/>
                  <a:moveTo>
                    <a:pt x="6" y="7"/>
                  </a:moveTo>
                  <a:cubicBezTo>
                    <a:pt x="6" y="7"/>
                    <a:pt x="6" y="7"/>
                    <a:pt x="6" y="7"/>
                  </a:cubicBezTo>
                </a:path>
              </a:pathLst>
            </a:custGeom>
            <a:grpFill/>
            <a:ln w="3175">
              <a:solidFill>
                <a:schemeClr val="accent2"/>
              </a:solidFill>
              <a:round/>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0" name="Freeform 10"/>
            <p:cNvSpPr>
              <a:spLocks noEditPoints="1"/>
            </p:cNvSpPr>
            <p:nvPr/>
          </p:nvSpPr>
          <p:spPr bwMode="auto">
            <a:xfrm>
              <a:off x="4403725" y="2847976"/>
              <a:ext cx="103188" cy="104775"/>
            </a:xfrm>
            <a:custGeom>
              <a:avLst/>
              <a:gdLst>
                <a:gd name="T0" fmla="*/ 23 w 32"/>
                <a:gd name="T1" fmla="*/ 26 h 32"/>
                <a:gd name="T2" fmla="*/ 23 w 32"/>
                <a:gd name="T3" fmla="*/ 32 h 32"/>
                <a:gd name="T4" fmla="*/ 29 w 32"/>
                <a:gd name="T5" fmla="*/ 32 h 32"/>
                <a:gd name="T6" fmla="*/ 32 w 32"/>
                <a:gd name="T7" fmla="*/ 29 h 32"/>
                <a:gd name="T8" fmla="*/ 32 w 32"/>
                <a:gd name="T9" fmla="*/ 4 h 32"/>
                <a:gd name="T10" fmla="*/ 29 w 32"/>
                <a:gd name="T11" fmla="*/ 0 h 32"/>
                <a:gd name="T12" fmla="*/ 4 w 32"/>
                <a:gd name="T13" fmla="*/ 0 h 32"/>
                <a:gd name="T14" fmla="*/ 0 w 32"/>
                <a:gd name="T15" fmla="*/ 4 h 32"/>
                <a:gd name="T16" fmla="*/ 0 w 32"/>
                <a:gd name="T17" fmla="*/ 10 h 32"/>
                <a:gd name="T18" fmla="*/ 7 w 32"/>
                <a:gd name="T19" fmla="*/ 10 h 32"/>
                <a:gd name="T20" fmla="*/ 7 w 32"/>
                <a:gd name="T21" fmla="*/ 7 h 32"/>
                <a:gd name="T22" fmla="*/ 26 w 32"/>
                <a:gd name="T23" fmla="*/ 7 h 32"/>
                <a:gd name="T24" fmla="*/ 26 w 32"/>
                <a:gd name="T25" fmla="*/ 26 h 32"/>
                <a:gd name="T26" fmla="*/ 23 w 32"/>
                <a:gd name="T27" fmla="*/ 26 h 32"/>
                <a:gd name="T28" fmla="*/ 23 w 32"/>
                <a:gd name="T29" fmla="*/ 26 h 32"/>
                <a:gd name="T30" fmla="*/ 23 w 32"/>
                <a:gd name="T31"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2">
                  <a:moveTo>
                    <a:pt x="23" y="26"/>
                  </a:moveTo>
                  <a:cubicBezTo>
                    <a:pt x="23" y="32"/>
                    <a:pt x="23" y="32"/>
                    <a:pt x="23" y="32"/>
                  </a:cubicBezTo>
                  <a:cubicBezTo>
                    <a:pt x="29" y="32"/>
                    <a:pt x="29" y="32"/>
                    <a:pt x="29" y="32"/>
                  </a:cubicBezTo>
                  <a:cubicBezTo>
                    <a:pt x="31" y="32"/>
                    <a:pt x="32" y="31"/>
                    <a:pt x="32" y="29"/>
                  </a:cubicBezTo>
                  <a:cubicBezTo>
                    <a:pt x="32" y="4"/>
                    <a:pt x="32" y="4"/>
                    <a:pt x="32" y="4"/>
                  </a:cubicBezTo>
                  <a:cubicBezTo>
                    <a:pt x="32" y="2"/>
                    <a:pt x="31" y="0"/>
                    <a:pt x="29" y="0"/>
                  </a:cubicBezTo>
                  <a:cubicBezTo>
                    <a:pt x="4" y="0"/>
                    <a:pt x="4" y="0"/>
                    <a:pt x="4" y="0"/>
                  </a:cubicBezTo>
                  <a:cubicBezTo>
                    <a:pt x="2" y="0"/>
                    <a:pt x="0" y="2"/>
                    <a:pt x="0" y="4"/>
                  </a:cubicBezTo>
                  <a:cubicBezTo>
                    <a:pt x="0" y="10"/>
                    <a:pt x="0" y="10"/>
                    <a:pt x="0" y="10"/>
                  </a:cubicBezTo>
                  <a:cubicBezTo>
                    <a:pt x="7" y="10"/>
                    <a:pt x="7" y="10"/>
                    <a:pt x="7" y="10"/>
                  </a:cubicBezTo>
                  <a:cubicBezTo>
                    <a:pt x="7" y="7"/>
                    <a:pt x="7" y="7"/>
                    <a:pt x="7" y="7"/>
                  </a:cubicBezTo>
                  <a:cubicBezTo>
                    <a:pt x="26" y="7"/>
                    <a:pt x="26" y="7"/>
                    <a:pt x="26" y="7"/>
                  </a:cubicBezTo>
                  <a:cubicBezTo>
                    <a:pt x="26" y="26"/>
                    <a:pt x="26" y="26"/>
                    <a:pt x="26" y="26"/>
                  </a:cubicBezTo>
                  <a:lnTo>
                    <a:pt x="23" y="26"/>
                  </a:lnTo>
                  <a:close/>
                  <a:moveTo>
                    <a:pt x="23" y="26"/>
                  </a:moveTo>
                  <a:cubicBezTo>
                    <a:pt x="23" y="26"/>
                    <a:pt x="23" y="26"/>
                    <a:pt x="23" y="26"/>
                  </a:cubicBezTo>
                </a:path>
              </a:pathLst>
            </a:custGeom>
            <a:grpFill/>
            <a:ln w="3175">
              <a:solidFill>
                <a:schemeClr val="accent2"/>
              </a:solidFill>
              <a:round/>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1" name="Rectangle 11"/>
            <p:cNvSpPr>
              <a:spLocks noChangeArrowheads="1"/>
            </p:cNvSpPr>
            <p:nvPr/>
          </p:nvSpPr>
          <p:spPr bwMode="auto">
            <a:xfrm>
              <a:off x="4135438" y="2619376"/>
              <a:ext cx="22225" cy="19050"/>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2" name="Rectangle 12"/>
            <p:cNvSpPr>
              <a:spLocks noChangeArrowheads="1"/>
            </p:cNvSpPr>
            <p:nvPr/>
          </p:nvSpPr>
          <p:spPr bwMode="auto">
            <a:xfrm>
              <a:off x="4176713" y="2619376"/>
              <a:ext cx="19050" cy="19050"/>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3" name="Rectangle 13"/>
            <p:cNvSpPr>
              <a:spLocks noChangeArrowheads="1"/>
            </p:cNvSpPr>
            <p:nvPr/>
          </p:nvSpPr>
          <p:spPr bwMode="auto">
            <a:xfrm>
              <a:off x="4219575" y="2619376"/>
              <a:ext cx="19050" cy="19050"/>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4" name="Rectangle 14"/>
            <p:cNvSpPr>
              <a:spLocks noChangeArrowheads="1"/>
            </p:cNvSpPr>
            <p:nvPr/>
          </p:nvSpPr>
          <p:spPr bwMode="auto">
            <a:xfrm>
              <a:off x="4176713" y="2662238"/>
              <a:ext cx="19050" cy="19050"/>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5" name="Rectangle 15"/>
            <p:cNvSpPr>
              <a:spLocks noChangeArrowheads="1"/>
            </p:cNvSpPr>
            <p:nvPr/>
          </p:nvSpPr>
          <p:spPr bwMode="auto">
            <a:xfrm>
              <a:off x="4135438" y="2662238"/>
              <a:ext cx="22225" cy="19050"/>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6" name="Rectangle 16"/>
            <p:cNvSpPr>
              <a:spLocks noChangeArrowheads="1"/>
            </p:cNvSpPr>
            <p:nvPr/>
          </p:nvSpPr>
          <p:spPr bwMode="auto">
            <a:xfrm>
              <a:off x="4135438" y="2705101"/>
              <a:ext cx="22225" cy="19050"/>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7" name="Rectangle 17"/>
            <p:cNvSpPr>
              <a:spLocks noChangeArrowheads="1"/>
            </p:cNvSpPr>
            <p:nvPr/>
          </p:nvSpPr>
          <p:spPr bwMode="auto">
            <a:xfrm>
              <a:off x="4135438" y="2743201"/>
              <a:ext cx="22225" cy="23813"/>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8" name="Rectangle 18"/>
            <p:cNvSpPr>
              <a:spLocks noChangeArrowheads="1"/>
            </p:cNvSpPr>
            <p:nvPr/>
          </p:nvSpPr>
          <p:spPr bwMode="auto">
            <a:xfrm>
              <a:off x="4135438" y="2786063"/>
              <a:ext cx="22225" cy="23813"/>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59" name="Rectangle 19"/>
            <p:cNvSpPr>
              <a:spLocks noChangeArrowheads="1"/>
            </p:cNvSpPr>
            <p:nvPr/>
          </p:nvSpPr>
          <p:spPr bwMode="auto">
            <a:xfrm>
              <a:off x="4135438" y="2828926"/>
              <a:ext cx="22225" cy="19050"/>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60" name="Rectangle 20"/>
            <p:cNvSpPr>
              <a:spLocks noChangeArrowheads="1"/>
            </p:cNvSpPr>
            <p:nvPr/>
          </p:nvSpPr>
          <p:spPr bwMode="auto">
            <a:xfrm>
              <a:off x="4135438" y="2871788"/>
              <a:ext cx="22225" cy="19050"/>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61" name="Rectangle 21"/>
            <p:cNvSpPr>
              <a:spLocks noChangeArrowheads="1"/>
            </p:cNvSpPr>
            <p:nvPr/>
          </p:nvSpPr>
          <p:spPr bwMode="auto">
            <a:xfrm>
              <a:off x="4135438" y="2914651"/>
              <a:ext cx="22225" cy="19050"/>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62" name="Rectangle 22"/>
            <p:cNvSpPr>
              <a:spLocks noChangeArrowheads="1"/>
            </p:cNvSpPr>
            <p:nvPr/>
          </p:nvSpPr>
          <p:spPr bwMode="auto">
            <a:xfrm>
              <a:off x="4135438" y="2952751"/>
              <a:ext cx="22225" cy="23813"/>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63" name="Rectangle 23"/>
            <p:cNvSpPr>
              <a:spLocks noChangeArrowheads="1"/>
            </p:cNvSpPr>
            <p:nvPr/>
          </p:nvSpPr>
          <p:spPr bwMode="auto">
            <a:xfrm>
              <a:off x="4135438" y="2995613"/>
              <a:ext cx="22225" cy="23813"/>
            </a:xfrm>
            <a:prstGeom prst="rect">
              <a:avLst/>
            </a:prstGeom>
            <a:grpFill/>
            <a:ln w="3175">
              <a:solidFill>
                <a:schemeClr val="accent2"/>
              </a:solidFill>
              <a:miter lim="800000"/>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grpSp>
      <p:grpSp>
        <p:nvGrpSpPr>
          <p:cNvPr id="164" name="Group 163"/>
          <p:cNvGrpSpPr/>
          <p:nvPr/>
        </p:nvGrpSpPr>
        <p:grpSpPr>
          <a:xfrm>
            <a:off x="5816996" y="5177828"/>
            <a:ext cx="603715" cy="723781"/>
            <a:chOff x="5549900" y="5503760"/>
            <a:chExt cx="566738" cy="679450"/>
          </a:xfrm>
          <a:solidFill>
            <a:schemeClr val="accent4"/>
          </a:solidFill>
        </p:grpSpPr>
        <p:sp>
          <p:nvSpPr>
            <p:cNvPr id="165" name="Freeform 31"/>
            <p:cNvSpPr>
              <a:spLocks noEditPoints="1"/>
            </p:cNvSpPr>
            <p:nvPr/>
          </p:nvSpPr>
          <p:spPr bwMode="auto">
            <a:xfrm>
              <a:off x="5792788" y="5772048"/>
              <a:ext cx="233363" cy="15875"/>
            </a:xfrm>
            <a:custGeom>
              <a:avLst/>
              <a:gdLst>
                <a:gd name="T0" fmla="*/ 69 w 72"/>
                <a:gd name="T1" fmla="*/ 5 h 5"/>
                <a:gd name="T2" fmla="*/ 2 w 72"/>
                <a:gd name="T3" fmla="*/ 5 h 5"/>
                <a:gd name="T4" fmla="*/ 0 w 72"/>
                <a:gd name="T5" fmla="*/ 2 h 5"/>
                <a:gd name="T6" fmla="*/ 2 w 72"/>
                <a:gd name="T7" fmla="*/ 0 h 5"/>
                <a:gd name="T8" fmla="*/ 69 w 72"/>
                <a:gd name="T9" fmla="*/ 0 h 5"/>
                <a:gd name="T10" fmla="*/ 72 w 72"/>
                <a:gd name="T11" fmla="*/ 2 h 5"/>
                <a:gd name="T12" fmla="*/ 69 w 72"/>
                <a:gd name="T13" fmla="*/ 5 h 5"/>
                <a:gd name="T14" fmla="*/ 69 w 72"/>
                <a:gd name="T15" fmla="*/ 5 h 5"/>
                <a:gd name="T16" fmla="*/ 69 w 72"/>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
                  <a:moveTo>
                    <a:pt x="69" y="5"/>
                  </a:moveTo>
                  <a:cubicBezTo>
                    <a:pt x="2" y="5"/>
                    <a:pt x="2" y="5"/>
                    <a:pt x="2" y="5"/>
                  </a:cubicBezTo>
                  <a:cubicBezTo>
                    <a:pt x="1" y="5"/>
                    <a:pt x="0" y="4"/>
                    <a:pt x="0" y="2"/>
                  </a:cubicBezTo>
                  <a:cubicBezTo>
                    <a:pt x="0" y="1"/>
                    <a:pt x="1" y="0"/>
                    <a:pt x="2" y="0"/>
                  </a:cubicBezTo>
                  <a:cubicBezTo>
                    <a:pt x="69" y="0"/>
                    <a:pt x="69" y="0"/>
                    <a:pt x="69" y="0"/>
                  </a:cubicBezTo>
                  <a:cubicBezTo>
                    <a:pt x="71" y="0"/>
                    <a:pt x="72" y="1"/>
                    <a:pt x="72" y="2"/>
                  </a:cubicBezTo>
                  <a:cubicBezTo>
                    <a:pt x="72" y="4"/>
                    <a:pt x="71" y="5"/>
                    <a:pt x="69" y="5"/>
                  </a:cubicBezTo>
                  <a:close/>
                  <a:moveTo>
                    <a:pt x="69" y="5"/>
                  </a:moveTo>
                  <a:cubicBezTo>
                    <a:pt x="69" y="5"/>
                    <a:pt x="69" y="5"/>
                    <a:pt x="69" y="5"/>
                  </a:cubicBezTo>
                </a:path>
              </a:pathLst>
            </a:custGeom>
            <a:grpFill/>
            <a:ln w="22225">
              <a:solidFill>
                <a:schemeClr val="accent4"/>
              </a:solidFill>
              <a:round/>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66" name="Freeform 32"/>
            <p:cNvSpPr>
              <a:spLocks noEditPoints="1"/>
            </p:cNvSpPr>
            <p:nvPr/>
          </p:nvSpPr>
          <p:spPr bwMode="auto">
            <a:xfrm>
              <a:off x="5792788" y="5954610"/>
              <a:ext cx="233363" cy="19050"/>
            </a:xfrm>
            <a:custGeom>
              <a:avLst/>
              <a:gdLst>
                <a:gd name="T0" fmla="*/ 69 w 72"/>
                <a:gd name="T1" fmla="*/ 6 h 6"/>
                <a:gd name="T2" fmla="*/ 2 w 72"/>
                <a:gd name="T3" fmla="*/ 6 h 6"/>
                <a:gd name="T4" fmla="*/ 0 w 72"/>
                <a:gd name="T5" fmla="*/ 3 h 6"/>
                <a:gd name="T6" fmla="*/ 2 w 72"/>
                <a:gd name="T7" fmla="*/ 0 h 6"/>
                <a:gd name="T8" fmla="*/ 69 w 72"/>
                <a:gd name="T9" fmla="*/ 0 h 6"/>
                <a:gd name="T10" fmla="*/ 72 w 72"/>
                <a:gd name="T11" fmla="*/ 3 h 6"/>
                <a:gd name="T12" fmla="*/ 69 w 72"/>
                <a:gd name="T13" fmla="*/ 6 h 6"/>
                <a:gd name="T14" fmla="*/ 69 w 72"/>
                <a:gd name="T15" fmla="*/ 6 h 6"/>
                <a:gd name="T16" fmla="*/ 69 w 72"/>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6">
                  <a:moveTo>
                    <a:pt x="69" y="6"/>
                  </a:moveTo>
                  <a:cubicBezTo>
                    <a:pt x="2" y="6"/>
                    <a:pt x="2" y="6"/>
                    <a:pt x="2" y="6"/>
                  </a:cubicBezTo>
                  <a:cubicBezTo>
                    <a:pt x="1" y="6"/>
                    <a:pt x="0" y="4"/>
                    <a:pt x="0" y="3"/>
                  </a:cubicBezTo>
                  <a:cubicBezTo>
                    <a:pt x="0" y="2"/>
                    <a:pt x="1" y="0"/>
                    <a:pt x="2" y="0"/>
                  </a:cubicBezTo>
                  <a:cubicBezTo>
                    <a:pt x="69" y="0"/>
                    <a:pt x="69" y="0"/>
                    <a:pt x="69" y="0"/>
                  </a:cubicBezTo>
                  <a:cubicBezTo>
                    <a:pt x="71" y="0"/>
                    <a:pt x="72" y="2"/>
                    <a:pt x="72" y="3"/>
                  </a:cubicBezTo>
                  <a:cubicBezTo>
                    <a:pt x="72" y="4"/>
                    <a:pt x="71" y="6"/>
                    <a:pt x="69" y="6"/>
                  </a:cubicBezTo>
                  <a:close/>
                  <a:moveTo>
                    <a:pt x="69" y="6"/>
                  </a:moveTo>
                  <a:cubicBezTo>
                    <a:pt x="69" y="6"/>
                    <a:pt x="69" y="6"/>
                    <a:pt x="69" y="6"/>
                  </a:cubicBezTo>
                </a:path>
              </a:pathLst>
            </a:custGeom>
            <a:grpFill/>
            <a:ln w="22225">
              <a:solidFill>
                <a:schemeClr val="accent4"/>
              </a:solidFill>
              <a:round/>
              <a:headEnd/>
              <a:tailEnd/>
            </a:ln>
            <a:extLst/>
          </p:spPr>
          <p:txBody>
            <a:bodyPr vert="horz" wrap="square" lIns="91440" tIns="45720" rIns="91440" bIns="45720" numCol="1" anchor="t" anchorCtr="0" compatLnSpc="1">
              <a:prstTxWarp prst="textNoShape">
                <a:avLst/>
              </a:prstTxWarp>
              <a:normAutofit fontScale="25000" lnSpcReduction="20000"/>
            </a:bodyPr>
            <a:lstStyle/>
            <a:p>
              <a:endParaRPr lang="en-US"/>
            </a:p>
          </p:txBody>
        </p:sp>
        <p:sp>
          <p:nvSpPr>
            <p:cNvPr id="167" name="Freeform 33"/>
            <p:cNvSpPr>
              <a:spLocks noEditPoints="1"/>
            </p:cNvSpPr>
            <p:nvPr/>
          </p:nvSpPr>
          <p:spPr bwMode="auto">
            <a:xfrm>
              <a:off x="5549900" y="5503760"/>
              <a:ext cx="566738" cy="679450"/>
            </a:xfrm>
            <a:custGeom>
              <a:avLst/>
              <a:gdLst>
                <a:gd name="T0" fmla="*/ 143 w 175"/>
                <a:gd name="T1" fmla="*/ 15 h 208"/>
                <a:gd name="T2" fmla="*/ 140 w 175"/>
                <a:gd name="T3" fmla="*/ 0 h 208"/>
                <a:gd name="T4" fmla="*/ 137 w 175"/>
                <a:gd name="T5" fmla="*/ 15 h 208"/>
                <a:gd name="T6" fmla="*/ 126 w 175"/>
                <a:gd name="T7" fmla="*/ 4 h 208"/>
                <a:gd name="T8" fmla="*/ 119 w 175"/>
                <a:gd name="T9" fmla="*/ 4 h 208"/>
                <a:gd name="T10" fmla="*/ 108 w 175"/>
                <a:gd name="T11" fmla="*/ 15 h 208"/>
                <a:gd name="T12" fmla="*/ 105 w 175"/>
                <a:gd name="T13" fmla="*/ 0 h 208"/>
                <a:gd name="T14" fmla="*/ 102 w 175"/>
                <a:gd name="T15" fmla="*/ 15 h 208"/>
                <a:gd name="T16" fmla="*/ 91 w 175"/>
                <a:gd name="T17" fmla="*/ 4 h 208"/>
                <a:gd name="T18" fmla="*/ 84 w 175"/>
                <a:gd name="T19" fmla="*/ 4 h 208"/>
                <a:gd name="T20" fmla="*/ 73 w 175"/>
                <a:gd name="T21" fmla="*/ 15 h 208"/>
                <a:gd name="T22" fmla="*/ 70 w 175"/>
                <a:gd name="T23" fmla="*/ 0 h 208"/>
                <a:gd name="T24" fmla="*/ 67 w 175"/>
                <a:gd name="T25" fmla="*/ 15 h 208"/>
                <a:gd name="T26" fmla="*/ 55 w 175"/>
                <a:gd name="T27" fmla="*/ 4 h 208"/>
                <a:gd name="T28" fmla="*/ 49 w 175"/>
                <a:gd name="T29" fmla="*/ 4 h 208"/>
                <a:gd name="T30" fmla="*/ 38 w 175"/>
                <a:gd name="T31" fmla="*/ 15 h 208"/>
                <a:gd name="T32" fmla="*/ 35 w 175"/>
                <a:gd name="T33" fmla="*/ 0 h 208"/>
                <a:gd name="T34" fmla="*/ 31 w 175"/>
                <a:gd name="T35" fmla="*/ 15 h 208"/>
                <a:gd name="T36" fmla="*/ 0 w 175"/>
                <a:gd name="T37" fmla="*/ 44 h 208"/>
                <a:gd name="T38" fmla="*/ 29 w 175"/>
                <a:gd name="T39" fmla="*/ 208 h 208"/>
                <a:gd name="T40" fmla="*/ 175 w 175"/>
                <a:gd name="T41" fmla="*/ 180 h 208"/>
                <a:gd name="T42" fmla="*/ 146 w 175"/>
                <a:gd name="T43" fmla="*/ 15 h 208"/>
                <a:gd name="T44" fmla="*/ 146 w 175"/>
                <a:gd name="T45" fmla="*/ 202 h 208"/>
                <a:gd name="T46" fmla="*/ 6 w 175"/>
                <a:gd name="T47" fmla="*/ 180 h 208"/>
                <a:gd name="T48" fmla="*/ 29 w 175"/>
                <a:gd name="T49" fmla="*/ 22 h 208"/>
                <a:gd name="T50" fmla="*/ 31 w 175"/>
                <a:gd name="T51" fmla="*/ 31 h 208"/>
                <a:gd name="T52" fmla="*/ 38 w 175"/>
                <a:gd name="T53" fmla="*/ 31 h 208"/>
                <a:gd name="T54" fmla="*/ 49 w 175"/>
                <a:gd name="T55" fmla="*/ 22 h 208"/>
                <a:gd name="T56" fmla="*/ 52 w 175"/>
                <a:gd name="T57" fmla="*/ 34 h 208"/>
                <a:gd name="T58" fmla="*/ 55 w 175"/>
                <a:gd name="T59" fmla="*/ 22 h 208"/>
                <a:gd name="T60" fmla="*/ 67 w 175"/>
                <a:gd name="T61" fmla="*/ 31 h 208"/>
                <a:gd name="T62" fmla="*/ 73 w 175"/>
                <a:gd name="T63" fmla="*/ 31 h 208"/>
                <a:gd name="T64" fmla="*/ 84 w 175"/>
                <a:gd name="T65" fmla="*/ 22 h 208"/>
                <a:gd name="T66" fmla="*/ 87 w 175"/>
                <a:gd name="T67" fmla="*/ 34 h 208"/>
                <a:gd name="T68" fmla="*/ 91 w 175"/>
                <a:gd name="T69" fmla="*/ 22 h 208"/>
                <a:gd name="T70" fmla="*/ 102 w 175"/>
                <a:gd name="T71" fmla="*/ 31 h 208"/>
                <a:gd name="T72" fmla="*/ 108 w 175"/>
                <a:gd name="T73" fmla="*/ 31 h 208"/>
                <a:gd name="T74" fmla="*/ 119 w 175"/>
                <a:gd name="T75" fmla="*/ 22 h 208"/>
                <a:gd name="T76" fmla="*/ 123 w 175"/>
                <a:gd name="T77" fmla="*/ 34 h 208"/>
                <a:gd name="T78" fmla="*/ 126 w 175"/>
                <a:gd name="T79" fmla="*/ 22 h 208"/>
                <a:gd name="T80" fmla="*/ 137 w 175"/>
                <a:gd name="T81" fmla="*/ 31 h 208"/>
                <a:gd name="T82" fmla="*/ 143 w 175"/>
                <a:gd name="T83" fmla="*/ 31 h 208"/>
                <a:gd name="T84" fmla="*/ 146 w 175"/>
                <a:gd name="T85" fmla="*/ 22 h 208"/>
                <a:gd name="T86" fmla="*/ 168 w 175"/>
                <a:gd name="T87" fmla="*/ 180 h 208"/>
                <a:gd name="T88" fmla="*/ 44 w 175"/>
                <a:gd name="T89" fmla="*/ 97 h 208"/>
                <a:gd name="T90" fmla="*/ 41 w 175"/>
                <a:gd name="T91" fmla="*/ 99 h 208"/>
                <a:gd name="T92" fmla="*/ 26 w 175"/>
                <a:gd name="T93" fmla="*/ 89 h 208"/>
                <a:gd name="T94" fmla="*/ 30 w 175"/>
                <a:gd name="T95" fmla="*/ 84 h 208"/>
                <a:gd name="T96" fmla="*/ 54 w 175"/>
                <a:gd name="T97" fmla="*/ 69 h 208"/>
                <a:gd name="T98" fmla="*/ 60 w 175"/>
                <a:gd name="T99" fmla="*/ 72 h 208"/>
                <a:gd name="T100" fmla="*/ 44 w 175"/>
                <a:gd name="T101" fmla="*/ 154 h 208"/>
                <a:gd name="T102" fmla="*/ 41 w 175"/>
                <a:gd name="T103" fmla="*/ 156 h 208"/>
                <a:gd name="T104" fmla="*/ 26 w 175"/>
                <a:gd name="T105" fmla="*/ 146 h 208"/>
                <a:gd name="T106" fmla="*/ 30 w 175"/>
                <a:gd name="T107" fmla="*/ 140 h 208"/>
                <a:gd name="T108" fmla="*/ 54 w 175"/>
                <a:gd name="T109" fmla="*/ 125 h 208"/>
                <a:gd name="T110" fmla="*/ 60 w 175"/>
                <a:gd name="T111" fmla="*/ 129 h 208"/>
                <a:gd name="T112" fmla="*/ 60 w 175"/>
                <a:gd name="T113" fmla="*/ 129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5" h="208">
                  <a:moveTo>
                    <a:pt x="146" y="15"/>
                  </a:moveTo>
                  <a:cubicBezTo>
                    <a:pt x="143" y="15"/>
                    <a:pt x="143" y="15"/>
                    <a:pt x="143" y="15"/>
                  </a:cubicBezTo>
                  <a:cubicBezTo>
                    <a:pt x="143" y="4"/>
                    <a:pt x="143" y="4"/>
                    <a:pt x="143" y="4"/>
                  </a:cubicBezTo>
                  <a:cubicBezTo>
                    <a:pt x="143" y="2"/>
                    <a:pt x="142" y="0"/>
                    <a:pt x="140" y="0"/>
                  </a:cubicBezTo>
                  <a:cubicBezTo>
                    <a:pt x="138" y="0"/>
                    <a:pt x="137" y="2"/>
                    <a:pt x="137" y="4"/>
                  </a:cubicBezTo>
                  <a:cubicBezTo>
                    <a:pt x="137" y="15"/>
                    <a:pt x="137" y="15"/>
                    <a:pt x="137" y="15"/>
                  </a:cubicBezTo>
                  <a:cubicBezTo>
                    <a:pt x="126" y="15"/>
                    <a:pt x="126" y="15"/>
                    <a:pt x="126" y="15"/>
                  </a:cubicBezTo>
                  <a:cubicBezTo>
                    <a:pt x="126" y="4"/>
                    <a:pt x="126" y="4"/>
                    <a:pt x="126" y="4"/>
                  </a:cubicBezTo>
                  <a:cubicBezTo>
                    <a:pt x="126" y="2"/>
                    <a:pt x="124" y="0"/>
                    <a:pt x="123" y="0"/>
                  </a:cubicBezTo>
                  <a:cubicBezTo>
                    <a:pt x="121" y="0"/>
                    <a:pt x="119" y="2"/>
                    <a:pt x="119" y="4"/>
                  </a:cubicBezTo>
                  <a:cubicBezTo>
                    <a:pt x="119" y="15"/>
                    <a:pt x="119" y="15"/>
                    <a:pt x="119" y="15"/>
                  </a:cubicBezTo>
                  <a:cubicBezTo>
                    <a:pt x="108" y="15"/>
                    <a:pt x="108" y="15"/>
                    <a:pt x="108" y="15"/>
                  </a:cubicBezTo>
                  <a:cubicBezTo>
                    <a:pt x="108" y="4"/>
                    <a:pt x="108" y="4"/>
                    <a:pt x="108" y="4"/>
                  </a:cubicBezTo>
                  <a:cubicBezTo>
                    <a:pt x="108" y="2"/>
                    <a:pt x="107" y="0"/>
                    <a:pt x="105" y="0"/>
                  </a:cubicBezTo>
                  <a:cubicBezTo>
                    <a:pt x="103" y="0"/>
                    <a:pt x="102" y="2"/>
                    <a:pt x="102" y="4"/>
                  </a:cubicBezTo>
                  <a:cubicBezTo>
                    <a:pt x="102" y="15"/>
                    <a:pt x="102" y="15"/>
                    <a:pt x="102" y="15"/>
                  </a:cubicBezTo>
                  <a:cubicBezTo>
                    <a:pt x="91" y="15"/>
                    <a:pt x="91" y="15"/>
                    <a:pt x="91" y="15"/>
                  </a:cubicBezTo>
                  <a:cubicBezTo>
                    <a:pt x="91" y="4"/>
                    <a:pt x="91" y="4"/>
                    <a:pt x="91" y="4"/>
                  </a:cubicBezTo>
                  <a:cubicBezTo>
                    <a:pt x="91" y="2"/>
                    <a:pt x="89" y="0"/>
                    <a:pt x="87" y="0"/>
                  </a:cubicBezTo>
                  <a:cubicBezTo>
                    <a:pt x="86" y="0"/>
                    <a:pt x="84" y="2"/>
                    <a:pt x="84" y="4"/>
                  </a:cubicBezTo>
                  <a:cubicBezTo>
                    <a:pt x="84" y="15"/>
                    <a:pt x="84" y="15"/>
                    <a:pt x="84" y="15"/>
                  </a:cubicBezTo>
                  <a:cubicBezTo>
                    <a:pt x="73" y="15"/>
                    <a:pt x="73" y="15"/>
                    <a:pt x="73" y="15"/>
                  </a:cubicBezTo>
                  <a:cubicBezTo>
                    <a:pt x="73" y="4"/>
                    <a:pt x="73" y="4"/>
                    <a:pt x="73" y="4"/>
                  </a:cubicBezTo>
                  <a:cubicBezTo>
                    <a:pt x="73" y="2"/>
                    <a:pt x="72" y="0"/>
                    <a:pt x="70" y="0"/>
                  </a:cubicBezTo>
                  <a:cubicBezTo>
                    <a:pt x="68" y="0"/>
                    <a:pt x="67" y="2"/>
                    <a:pt x="67" y="4"/>
                  </a:cubicBezTo>
                  <a:cubicBezTo>
                    <a:pt x="67" y="15"/>
                    <a:pt x="67" y="15"/>
                    <a:pt x="67" y="15"/>
                  </a:cubicBezTo>
                  <a:cubicBezTo>
                    <a:pt x="55" y="15"/>
                    <a:pt x="55" y="15"/>
                    <a:pt x="55" y="15"/>
                  </a:cubicBezTo>
                  <a:cubicBezTo>
                    <a:pt x="55" y="4"/>
                    <a:pt x="55" y="4"/>
                    <a:pt x="55" y="4"/>
                  </a:cubicBezTo>
                  <a:cubicBezTo>
                    <a:pt x="55" y="2"/>
                    <a:pt x="54" y="0"/>
                    <a:pt x="52" y="0"/>
                  </a:cubicBezTo>
                  <a:cubicBezTo>
                    <a:pt x="50" y="0"/>
                    <a:pt x="49" y="2"/>
                    <a:pt x="49" y="4"/>
                  </a:cubicBezTo>
                  <a:cubicBezTo>
                    <a:pt x="49" y="15"/>
                    <a:pt x="49" y="15"/>
                    <a:pt x="49" y="15"/>
                  </a:cubicBezTo>
                  <a:cubicBezTo>
                    <a:pt x="38" y="15"/>
                    <a:pt x="38" y="15"/>
                    <a:pt x="38" y="15"/>
                  </a:cubicBezTo>
                  <a:cubicBezTo>
                    <a:pt x="38" y="4"/>
                    <a:pt x="38" y="4"/>
                    <a:pt x="38" y="4"/>
                  </a:cubicBezTo>
                  <a:cubicBezTo>
                    <a:pt x="38" y="2"/>
                    <a:pt x="36" y="0"/>
                    <a:pt x="35" y="0"/>
                  </a:cubicBezTo>
                  <a:cubicBezTo>
                    <a:pt x="33" y="0"/>
                    <a:pt x="31" y="2"/>
                    <a:pt x="31" y="4"/>
                  </a:cubicBezTo>
                  <a:cubicBezTo>
                    <a:pt x="31" y="15"/>
                    <a:pt x="31" y="15"/>
                    <a:pt x="31" y="15"/>
                  </a:cubicBezTo>
                  <a:cubicBezTo>
                    <a:pt x="29" y="15"/>
                    <a:pt x="29" y="15"/>
                    <a:pt x="29" y="15"/>
                  </a:cubicBezTo>
                  <a:cubicBezTo>
                    <a:pt x="13" y="15"/>
                    <a:pt x="0" y="28"/>
                    <a:pt x="0" y="44"/>
                  </a:cubicBezTo>
                  <a:cubicBezTo>
                    <a:pt x="0" y="180"/>
                    <a:pt x="0" y="180"/>
                    <a:pt x="0" y="180"/>
                  </a:cubicBezTo>
                  <a:cubicBezTo>
                    <a:pt x="0" y="195"/>
                    <a:pt x="13" y="208"/>
                    <a:pt x="29" y="208"/>
                  </a:cubicBezTo>
                  <a:cubicBezTo>
                    <a:pt x="146" y="208"/>
                    <a:pt x="146" y="208"/>
                    <a:pt x="146" y="208"/>
                  </a:cubicBezTo>
                  <a:cubicBezTo>
                    <a:pt x="162" y="208"/>
                    <a:pt x="175" y="195"/>
                    <a:pt x="175" y="180"/>
                  </a:cubicBezTo>
                  <a:cubicBezTo>
                    <a:pt x="175" y="44"/>
                    <a:pt x="175" y="44"/>
                    <a:pt x="175" y="44"/>
                  </a:cubicBezTo>
                  <a:cubicBezTo>
                    <a:pt x="175" y="28"/>
                    <a:pt x="162" y="15"/>
                    <a:pt x="146" y="15"/>
                  </a:cubicBezTo>
                  <a:close/>
                  <a:moveTo>
                    <a:pt x="168" y="180"/>
                  </a:moveTo>
                  <a:cubicBezTo>
                    <a:pt x="168" y="192"/>
                    <a:pt x="158" y="202"/>
                    <a:pt x="146" y="202"/>
                  </a:cubicBezTo>
                  <a:cubicBezTo>
                    <a:pt x="29" y="202"/>
                    <a:pt x="29" y="202"/>
                    <a:pt x="29" y="202"/>
                  </a:cubicBezTo>
                  <a:cubicBezTo>
                    <a:pt x="16" y="202"/>
                    <a:pt x="6" y="192"/>
                    <a:pt x="6" y="180"/>
                  </a:cubicBezTo>
                  <a:cubicBezTo>
                    <a:pt x="6" y="44"/>
                    <a:pt x="6" y="44"/>
                    <a:pt x="6" y="44"/>
                  </a:cubicBezTo>
                  <a:cubicBezTo>
                    <a:pt x="6" y="32"/>
                    <a:pt x="16" y="22"/>
                    <a:pt x="29" y="22"/>
                  </a:cubicBezTo>
                  <a:cubicBezTo>
                    <a:pt x="31" y="22"/>
                    <a:pt x="31" y="22"/>
                    <a:pt x="31" y="22"/>
                  </a:cubicBezTo>
                  <a:cubicBezTo>
                    <a:pt x="31" y="31"/>
                    <a:pt x="31" y="31"/>
                    <a:pt x="31" y="31"/>
                  </a:cubicBezTo>
                  <a:cubicBezTo>
                    <a:pt x="31" y="33"/>
                    <a:pt x="33" y="34"/>
                    <a:pt x="35" y="34"/>
                  </a:cubicBezTo>
                  <a:cubicBezTo>
                    <a:pt x="36" y="34"/>
                    <a:pt x="38" y="33"/>
                    <a:pt x="38" y="31"/>
                  </a:cubicBezTo>
                  <a:cubicBezTo>
                    <a:pt x="38" y="22"/>
                    <a:pt x="38" y="22"/>
                    <a:pt x="38" y="22"/>
                  </a:cubicBezTo>
                  <a:cubicBezTo>
                    <a:pt x="49" y="22"/>
                    <a:pt x="49" y="22"/>
                    <a:pt x="49" y="22"/>
                  </a:cubicBezTo>
                  <a:cubicBezTo>
                    <a:pt x="49" y="31"/>
                    <a:pt x="49" y="31"/>
                    <a:pt x="49" y="31"/>
                  </a:cubicBezTo>
                  <a:cubicBezTo>
                    <a:pt x="49" y="33"/>
                    <a:pt x="50" y="34"/>
                    <a:pt x="52" y="34"/>
                  </a:cubicBezTo>
                  <a:cubicBezTo>
                    <a:pt x="54" y="34"/>
                    <a:pt x="55" y="33"/>
                    <a:pt x="55" y="31"/>
                  </a:cubicBezTo>
                  <a:cubicBezTo>
                    <a:pt x="55" y="22"/>
                    <a:pt x="55" y="22"/>
                    <a:pt x="55" y="22"/>
                  </a:cubicBezTo>
                  <a:cubicBezTo>
                    <a:pt x="67" y="22"/>
                    <a:pt x="67" y="22"/>
                    <a:pt x="67" y="22"/>
                  </a:cubicBezTo>
                  <a:cubicBezTo>
                    <a:pt x="67" y="31"/>
                    <a:pt x="67" y="31"/>
                    <a:pt x="67" y="31"/>
                  </a:cubicBezTo>
                  <a:cubicBezTo>
                    <a:pt x="67" y="33"/>
                    <a:pt x="68" y="34"/>
                    <a:pt x="70" y="34"/>
                  </a:cubicBezTo>
                  <a:cubicBezTo>
                    <a:pt x="72" y="34"/>
                    <a:pt x="73" y="33"/>
                    <a:pt x="73" y="31"/>
                  </a:cubicBezTo>
                  <a:cubicBezTo>
                    <a:pt x="73" y="22"/>
                    <a:pt x="73" y="22"/>
                    <a:pt x="73" y="22"/>
                  </a:cubicBezTo>
                  <a:cubicBezTo>
                    <a:pt x="84" y="22"/>
                    <a:pt x="84" y="22"/>
                    <a:pt x="84" y="22"/>
                  </a:cubicBezTo>
                  <a:cubicBezTo>
                    <a:pt x="84" y="31"/>
                    <a:pt x="84" y="31"/>
                    <a:pt x="84" y="31"/>
                  </a:cubicBezTo>
                  <a:cubicBezTo>
                    <a:pt x="84" y="33"/>
                    <a:pt x="86" y="34"/>
                    <a:pt x="87" y="34"/>
                  </a:cubicBezTo>
                  <a:cubicBezTo>
                    <a:pt x="89" y="34"/>
                    <a:pt x="91" y="33"/>
                    <a:pt x="91" y="31"/>
                  </a:cubicBezTo>
                  <a:cubicBezTo>
                    <a:pt x="91" y="22"/>
                    <a:pt x="91" y="22"/>
                    <a:pt x="91" y="22"/>
                  </a:cubicBezTo>
                  <a:cubicBezTo>
                    <a:pt x="102" y="22"/>
                    <a:pt x="102" y="22"/>
                    <a:pt x="102" y="22"/>
                  </a:cubicBezTo>
                  <a:cubicBezTo>
                    <a:pt x="102" y="31"/>
                    <a:pt x="102" y="31"/>
                    <a:pt x="102" y="31"/>
                  </a:cubicBezTo>
                  <a:cubicBezTo>
                    <a:pt x="102" y="33"/>
                    <a:pt x="103" y="34"/>
                    <a:pt x="105" y="34"/>
                  </a:cubicBezTo>
                  <a:cubicBezTo>
                    <a:pt x="107" y="34"/>
                    <a:pt x="108" y="33"/>
                    <a:pt x="108" y="31"/>
                  </a:cubicBezTo>
                  <a:cubicBezTo>
                    <a:pt x="108" y="22"/>
                    <a:pt x="108" y="22"/>
                    <a:pt x="108" y="22"/>
                  </a:cubicBezTo>
                  <a:cubicBezTo>
                    <a:pt x="119" y="22"/>
                    <a:pt x="119" y="22"/>
                    <a:pt x="119" y="22"/>
                  </a:cubicBezTo>
                  <a:cubicBezTo>
                    <a:pt x="119" y="31"/>
                    <a:pt x="119" y="31"/>
                    <a:pt x="119" y="31"/>
                  </a:cubicBezTo>
                  <a:cubicBezTo>
                    <a:pt x="119" y="33"/>
                    <a:pt x="121" y="34"/>
                    <a:pt x="123" y="34"/>
                  </a:cubicBezTo>
                  <a:cubicBezTo>
                    <a:pt x="124" y="34"/>
                    <a:pt x="126" y="33"/>
                    <a:pt x="126" y="31"/>
                  </a:cubicBezTo>
                  <a:cubicBezTo>
                    <a:pt x="126" y="22"/>
                    <a:pt x="126" y="22"/>
                    <a:pt x="126" y="22"/>
                  </a:cubicBezTo>
                  <a:cubicBezTo>
                    <a:pt x="137" y="22"/>
                    <a:pt x="137" y="22"/>
                    <a:pt x="137" y="22"/>
                  </a:cubicBezTo>
                  <a:cubicBezTo>
                    <a:pt x="137" y="31"/>
                    <a:pt x="137" y="31"/>
                    <a:pt x="137" y="31"/>
                  </a:cubicBezTo>
                  <a:cubicBezTo>
                    <a:pt x="137" y="33"/>
                    <a:pt x="138" y="34"/>
                    <a:pt x="140" y="34"/>
                  </a:cubicBezTo>
                  <a:cubicBezTo>
                    <a:pt x="142" y="34"/>
                    <a:pt x="143" y="33"/>
                    <a:pt x="143" y="31"/>
                  </a:cubicBezTo>
                  <a:cubicBezTo>
                    <a:pt x="143" y="22"/>
                    <a:pt x="143" y="22"/>
                    <a:pt x="143" y="22"/>
                  </a:cubicBezTo>
                  <a:cubicBezTo>
                    <a:pt x="146" y="22"/>
                    <a:pt x="146" y="22"/>
                    <a:pt x="146" y="22"/>
                  </a:cubicBezTo>
                  <a:cubicBezTo>
                    <a:pt x="158" y="22"/>
                    <a:pt x="168" y="32"/>
                    <a:pt x="168" y="44"/>
                  </a:cubicBezTo>
                  <a:lnTo>
                    <a:pt x="168" y="180"/>
                  </a:lnTo>
                  <a:close/>
                  <a:moveTo>
                    <a:pt x="60" y="72"/>
                  </a:moveTo>
                  <a:cubicBezTo>
                    <a:pt x="44" y="97"/>
                    <a:pt x="44" y="97"/>
                    <a:pt x="44" y="97"/>
                  </a:cubicBezTo>
                  <a:cubicBezTo>
                    <a:pt x="43" y="98"/>
                    <a:pt x="43" y="98"/>
                    <a:pt x="42" y="99"/>
                  </a:cubicBezTo>
                  <a:cubicBezTo>
                    <a:pt x="41" y="99"/>
                    <a:pt x="41" y="99"/>
                    <a:pt x="41" y="99"/>
                  </a:cubicBezTo>
                  <a:cubicBezTo>
                    <a:pt x="40" y="99"/>
                    <a:pt x="40" y="99"/>
                    <a:pt x="39" y="98"/>
                  </a:cubicBezTo>
                  <a:cubicBezTo>
                    <a:pt x="26" y="89"/>
                    <a:pt x="26" y="89"/>
                    <a:pt x="26" y="89"/>
                  </a:cubicBezTo>
                  <a:cubicBezTo>
                    <a:pt x="25" y="88"/>
                    <a:pt x="24" y="86"/>
                    <a:pt x="25" y="84"/>
                  </a:cubicBezTo>
                  <a:cubicBezTo>
                    <a:pt x="26" y="83"/>
                    <a:pt x="28" y="83"/>
                    <a:pt x="30" y="84"/>
                  </a:cubicBezTo>
                  <a:cubicBezTo>
                    <a:pt x="40" y="91"/>
                    <a:pt x="40" y="91"/>
                    <a:pt x="40" y="91"/>
                  </a:cubicBezTo>
                  <a:cubicBezTo>
                    <a:pt x="54" y="69"/>
                    <a:pt x="54" y="69"/>
                    <a:pt x="54" y="69"/>
                  </a:cubicBezTo>
                  <a:cubicBezTo>
                    <a:pt x="55" y="67"/>
                    <a:pt x="57" y="67"/>
                    <a:pt x="59" y="68"/>
                  </a:cubicBezTo>
                  <a:cubicBezTo>
                    <a:pt x="60" y="69"/>
                    <a:pt x="60" y="71"/>
                    <a:pt x="60" y="72"/>
                  </a:cubicBezTo>
                  <a:close/>
                  <a:moveTo>
                    <a:pt x="60" y="129"/>
                  </a:moveTo>
                  <a:cubicBezTo>
                    <a:pt x="44" y="154"/>
                    <a:pt x="44" y="154"/>
                    <a:pt x="44" y="154"/>
                  </a:cubicBezTo>
                  <a:cubicBezTo>
                    <a:pt x="43" y="155"/>
                    <a:pt x="43" y="155"/>
                    <a:pt x="42" y="155"/>
                  </a:cubicBezTo>
                  <a:cubicBezTo>
                    <a:pt x="41" y="155"/>
                    <a:pt x="41" y="156"/>
                    <a:pt x="41" y="156"/>
                  </a:cubicBezTo>
                  <a:cubicBezTo>
                    <a:pt x="40" y="156"/>
                    <a:pt x="40" y="155"/>
                    <a:pt x="39" y="155"/>
                  </a:cubicBezTo>
                  <a:cubicBezTo>
                    <a:pt x="26" y="146"/>
                    <a:pt x="26" y="146"/>
                    <a:pt x="26" y="146"/>
                  </a:cubicBezTo>
                  <a:cubicBezTo>
                    <a:pt x="25" y="145"/>
                    <a:pt x="24" y="143"/>
                    <a:pt x="25" y="141"/>
                  </a:cubicBezTo>
                  <a:cubicBezTo>
                    <a:pt x="26" y="140"/>
                    <a:pt x="28" y="139"/>
                    <a:pt x="30" y="140"/>
                  </a:cubicBezTo>
                  <a:cubicBezTo>
                    <a:pt x="40" y="148"/>
                    <a:pt x="40" y="148"/>
                    <a:pt x="40" y="148"/>
                  </a:cubicBezTo>
                  <a:cubicBezTo>
                    <a:pt x="54" y="125"/>
                    <a:pt x="54" y="125"/>
                    <a:pt x="54" y="125"/>
                  </a:cubicBezTo>
                  <a:cubicBezTo>
                    <a:pt x="55" y="124"/>
                    <a:pt x="57" y="123"/>
                    <a:pt x="59" y="124"/>
                  </a:cubicBezTo>
                  <a:cubicBezTo>
                    <a:pt x="60" y="125"/>
                    <a:pt x="60" y="127"/>
                    <a:pt x="60" y="129"/>
                  </a:cubicBezTo>
                  <a:close/>
                  <a:moveTo>
                    <a:pt x="60" y="129"/>
                  </a:moveTo>
                  <a:cubicBezTo>
                    <a:pt x="60" y="129"/>
                    <a:pt x="60" y="129"/>
                    <a:pt x="60" y="129"/>
                  </a:cubicBezTo>
                </a:path>
              </a:pathLst>
            </a:custGeom>
            <a:grpFill/>
            <a:ln w="22225">
              <a:solidFill>
                <a:schemeClr val="accent4"/>
              </a:solidFill>
              <a:round/>
              <a:headEnd/>
              <a:tailEnd/>
            </a:ln>
            <a:extLst/>
          </p:spPr>
          <p:txBody>
            <a:bodyPr vert="horz" wrap="square" lIns="91440" tIns="45720" rIns="91440" bIns="45720" numCol="1" anchor="t" anchorCtr="0" compatLnSpc="1">
              <a:prstTxWarp prst="textNoShape">
                <a:avLst/>
              </a:prstTxWarp>
              <a:normAutofit/>
            </a:bodyPr>
            <a:lstStyle/>
            <a:p>
              <a:endParaRPr lang="en-US"/>
            </a:p>
          </p:txBody>
        </p:sp>
      </p:grpSp>
      <p:grpSp>
        <p:nvGrpSpPr>
          <p:cNvPr id="168" name="world icon"/>
          <p:cNvGrpSpPr/>
          <p:nvPr/>
        </p:nvGrpSpPr>
        <p:grpSpPr>
          <a:xfrm>
            <a:off x="3131666" y="962023"/>
            <a:ext cx="1790619" cy="1219203"/>
            <a:chOff x="3895725" y="2727326"/>
            <a:chExt cx="739715" cy="727075"/>
          </a:xfrm>
        </p:grpSpPr>
        <p:sp>
          <p:nvSpPr>
            <p:cNvPr id="169" name="world icon piece"/>
            <p:cNvSpPr>
              <a:spLocks noEditPoints="1"/>
            </p:cNvSpPr>
            <p:nvPr/>
          </p:nvSpPr>
          <p:spPr bwMode="auto">
            <a:xfrm>
              <a:off x="3895725" y="2727326"/>
              <a:ext cx="725488" cy="727075"/>
            </a:xfrm>
            <a:custGeom>
              <a:avLst/>
              <a:gdLst>
                <a:gd name="T0" fmla="*/ 138 w 277"/>
                <a:gd name="T1" fmla="*/ 277 h 277"/>
                <a:gd name="T2" fmla="*/ 0 w 277"/>
                <a:gd name="T3" fmla="*/ 138 h 277"/>
                <a:gd name="T4" fmla="*/ 138 w 277"/>
                <a:gd name="T5" fmla="*/ 0 h 277"/>
                <a:gd name="T6" fmla="*/ 277 w 277"/>
                <a:gd name="T7" fmla="*/ 138 h 277"/>
                <a:gd name="T8" fmla="*/ 138 w 277"/>
                <a:gd name="T9" fmla="*/ 277 h 277"/>
                <a:gd name="T10" fmla="*/ 138 w 277"/>
                <a:gd name="T11" fmla="*/ 24 h 277"/>
                <a:gd name="T12" fmla="*/ 24 w 277"/>
                <a:gd name="T13" fmla="*/ 138 h 277"/>
                <a:gd name="T14" fmla="*/ 138 w 277"/>
                <a:gd name="T15" fmla="*/ 253 h 277"/>
                <a:gd name="T16" fmla="*/ 253 w 277"/>
                <a:gd name="T17" fmla="*/ 138 h 277"/>
                <a:gd name="T18" fmla="*/ 138 w 277"/>
                <a:gd name="T19" fmla="*/ 2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7">
                  <a:moveTo>
                    <a:pt x="138" y="277"/>
                  </a:moveTo>
                  <a:cubicBezTo>
                    <a:pt x="62" y="277"/>
                    <a:pt x="0" y="215"/>
                    <a:pt x="0" y="138"/>
                  </a:cubicBezTo>
                  <a:cubicBezTo>
                    <a:pt x="0" y="62"/>
                    <a:pt x="62" y="0"/>
                    <a:pt x="138" y="0"/>
                  </a:cubicBezTo>
                  <a:cubicBezTo>
                    <a:pt x="215" y="0"/>
                    <a:pt x="277" y="62"/>
                    <a:pt x="277" y="138"/>
                  </a:cubicBezTo>
                  <a:cubicBezTo>
                    <a:pt x="277" y="215"/>
                    <a:pt x="215" y="277"/>
                    <a:pt x="138" y="277"/>
                  </a:cubicBezTo>
                  <a:close/>
                  <a:moveTo>
                    <a:pt x="138" y="24"/>
                  </a:moveTo>
                  <a:cubicBezTo>
                    <a:pt x="75" y="24"/>
                    <a:pt x="24" y="75"/>
                    <a:pt x="24" y="138"/>
                  </a:cubicBezTo>
                  <a:cubicBezTo>
                    <a:pt x="24" y="201"/>
                    <a:pt x="75" y="253"/>
                    <a:pt x="138" y="253"/>
                  </a:cubicBezTo>
                  <a:cubicBezTo>
                    <a:pt x="201" y="253"/>
                    <a:pt x="253" y="201"/>
                    <a:pt x="253" y="138"/>
                  </a:cubicBezTo>
                  <a:cubicBezTo>
                    <a:pt x="253" y="75"/>
                    <a:pt x="201" y="24"/>
                    <a:pt x="138" y="24"/>
                  </a:cubicBezTo>
                  <a:close/>
                </a:path>
              </a:pathLst>
            </a:custGeom>
            <a:solidFill>
              <a:schemeClr val="bg1"/>
            </a:solidFill>
            <a:ln>
              <a:noFill/>
            </a:ln>
          </p:spPr>
          <p:txBody>
            <a:bodyPr vert="horz" wrap="square" lIns="91440" tIns="45720" rIns="91440" bIns="45720" numCol="1" anchor="t" anchorCtr="0" compatLnSpc="1">
              <a:prstTxWarp prst="textNoShape">
                <a:avLst/>
              </a:prstTxWarp>
              <a:normAutofit/>
            </a:bodyPr>
            <a:lstStyle/>
            <a:p>
              <a:endParaRPr lang="en-US" dirty="0"/>
            </a:p>
          </p:txBody>
        </p:sp>
        <p:sp>
          <p:nvSpPr>
            <p:cNvPr id="170" name="world icon piece"/>
            <p:cNvSpPr>
              <a:spLocks noChangeArrowheads="1"/>
            </p:cNvSpPr>
            <p:nvPr/>
          </p:nvSpPr>
          <p:spPr bwMode="auto">
            <a:xfrm>
              <a:off x="3927475" y="2759076"/>
              <a:ext cx="663575" cy="663575"/>
            </a:xfrm>
            <a:prstGeom prst="ellipse">
              <a:avLst/>
            </a:prstGeom>
            <a:solidFill>
              <a:srgbClr val="1C75BC"/>
            </a:solidFill>
            <a:ln w="60325">
              <a:solidFill>
                <a:schemeClr val="bg1">
                  <a:lumMod val="95000"/>
                </a:schemeClr>
              </a:solidFill>
              <a:round/>
              <a:headEnd/>
              <a:tailEnd/>
            </a:ln>
            <a:extLst/>
          </p:spPr>
          <p:txBody>
            <a:bodyPr vert="horz" wrap="square" lIns="91440" tIns="45720" rIns="91440" bIns="45720" numCol="1" anchor="t" anchorCtr="0" compatLnSpc="1">
              <a:prstTxWarp prst="textNoShape">
                <a:avLst/>
              </a:prstTxWarp>
              <a:normAutofit/>
            </a:bodyPr>
            <a:lstStyle/>
            <a:p>
              <a:endParaRPr lang="en-US" dirty="0"/>
            </a:p>
          </p:txBody>
        </p:sp>
        <p:sp>
          <p:nvSpPr>
            <p:cNvPr id="171" name="world icon piece"/>
            <p:cNvSpPr>
              <a:spLocks/>
            </p:cNvSpPr>
            <p:nvPr/>
          </p:nvSpPr>
          <p:spPr bwMode="auto">
            <a:xfrm>
              <a:off x="4556125" y="3128963"/>
              <a:ext cx="3175" cy="4763"/>
            </a:xfrm>
            <a:custGeom>
              <a:avLst/>
              <a:gdLst>
                <a:gd name="T0" fmla="*/ 1 w 1"/>
                <a:gd name="T1" fmla="*/ 2 h 2"/>
                <a:gd name="T2" fmla="*/ 1 w 1"/>
                <a:gd name="T3" fmla="*/ 2 h 2"/>
                <a:gd name="T4" fmla="*/ 1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2"/>
                    <a:pt x="1" y="2"/>
                    <a:pt x="1" y="2"/>
                  </a:cubicBezTo>
                  <a:cubicBezTo>
                    <a:pt x="1" y="2"/>
                    <a:pt x="1" y="1"/>
                    <a:pt x="1" y="0"/>
                  </a:cubicBezTo>
                  <a:cubicBezTo>
                    <a:pt x="1" y="1"/>
                    <a:pt x="0" y="1"/>
                    <a:pt x="1" y="2"/>
                  </a:cubicBezTo>
                  <a:close/>
                </a:path>
              </a:pathLst>
            </a:custGeom>
            <a:solidFill>
              <a:srgbClr val="1C7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72" name="world icon piece"/>
            <p:cNvSpPr>
              <a:spLocks/>
            </p:cNvSpPr>
            <p:nvPr/>
          </p:nvSpPr>
          <p:spPr bwMode="auto">
            <a:xfrm>
              <a:off x="4545013" y="3152776"/>
              <a:ext cx="7938" cy="17463"/>
            </a:xfrm>
            <a:custGeom>
              <a:avLst/>
              <a:gdLst>
                <a:gd name="T0" fmla="*/ 2 w 3"/>
                <a:gd name="T1" fmla="*/ 0 h 7"/>
                <a:gd name="T2" fmla="*/ 0 w 3"/>
                <a:gd name="T3" fmla="*/ 2 h 7"/>
                <a:gd name="T4" fmla="*/ 1 w 3"/>
                <a:gd name="T5" fmla="*/ 5 h 7"/>
                <a:gd name="T6" fmla="*/ 2 w 3"/>
                <a:gd name="T7" fmla="*/ 7 h 7"/>
                <a:gd name="T8" fmla="*/ 3 w 3"/>
                <a:gd name="T9" fmla="*/ 1 h 7"/>
                <a:gd name="T10" fmla="*/ 2 w 3"/>
                <a:gd name="T11" fmla="*/ 0 h 7"/>
              </a:gdLst>
              <a:ahLst/>
              <a:cxnLst>
                <a:cxn ang="0">
                  <a:pos x="T0" y="T1"/>
                </a:cxn>
                <a:cxn ang="0">
                  <a:pos x="T2" y="T3"/>
                </a:cxn>
                <a:cxn ang="0">
                  <a:pos x="T4" y="T5"/>
                </a:cxn>
                <a:cxn ang="0">
                  <a:pos x="T6" y="T7"/>
                </a:cxn>
                <a:cxn ang="0">
                  <a:pos x="T8" y="T9"/>
                </a:cxn>
                <a:cxn ang="0">
                  <a:pos x="T10" y="T11"/>
                </a:cxn>
              </a:cxnLst>
              <a:rect l="0" t="0" r="r" b="b"/>
              <a:pathLst>
                <a:path w="3" h="7">
                  <a:moveTo>
                    <a:pt x="2" y="0"/>
                  </a:moveTo>
                  <a:cubicBezTo>
                    <a:pt x="0" y="0"/>
                    <a:pt x="0" y="1"/>
                    <a:pt x="0" y="2"/>
                  </a:cubicBezTo>
                  <a:cubicBezTo>
                    <a:pt x="0" y="3"/>
                    <a:pt x="0" y="4"/>
                    <a:pt x="1" y="5"/>
                  </a:cubicBezTo>
                  <a:cubicBezTo>
                    <a:pt x="1" y="6"/>
                    <a:pt x="2" y="7"/>
                    <a:pt x="2" y="7"/>
                  </a:cubicBezTo>
                  <a:cubicBezTo>
                    <a:pt x="3" y="5"/>
                    <a:pt x="3" y="3"/>
                    <a:pt x="3" y="1"/>
                  </a:cubicBezTo>
                  <a:cubicBezTo>
                    <a:pt x="3" y="1"/>
                    <a:pt x="3" y="0"/>
                    <a:pt x="2" y="0"/>
                  </a:cubicBezTo>
                  <a:close/>
                </a:path>
              </a:pathLst>
            </a:custGeom>
            <a:solidFill>
              <a:srgbClr val="1C7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73" name="world icon piece"/>
            <p:cNvSpPr>
              <a:spLocks/>
            </p:cNvSpPr>
            <p:nvPr/>
          </p:nvSpPr>
          <p:spPr bwMode="auto">
            <a:xfrm>
              <a:off x="4105275" y="3125788"/>
              <a:ext cx="17463" cy="11113"/>
            </a:xfrm>
            <a:custGeom>
              <a:avLst/>
              <a:gdLst>
                <a:gd name="T0" fmla="*/ 6 w 7"/>
                <a:gd name="T1" fmla="*/ 2 h 4"/>
                <a:gd name="T2" fmla="*/ 5 w 7"/>
                <a:gd name="T3" fmla="*/ 1 h 4"/>
                <a:gd name="T4" fmla="*/ 3 w 7"/>
                <a:gd name="T5" fmla="*/ 1 h 4"/>
                <a:gd name="T6" fmla="*/ 2 w 7"/>
                <a:gd name="T7" fmla="*/ 0 h 4"/>
                <a:gd name="T8" fmla="*/ 0 w 7"/>
                <a:gd name="T9" fmla="*/ 0 h 4"/>
                <a:gd name="T10" fmla="*/ 0 w 7"/>
                <a:gd name="T11" fmla="*/ 1 h 4"/>
                <a:gd name="T12" fmla="*/ 1 w 7"/>
                <a:gd name="T13" fmla="*/ 2 h 4"/>
                <a:gd name="T14" fmla="*/ 3 w 7"/>
                <a:gd name="T15" fmla="*/ 2 h 4"/>
                <a:gd name="T16" fmla="*/ 4 w 7"/>
                <a:gd name="T17" fmla="*/ 3 h 4"/>
                <a:gd name="T18" fmla="*/ 6 w 7"/>
                <a:gd name="T19" fmla="*/ 4 h 4"/>
                <a:gd name="T20" fmla="*/ 7 w 7"/>
                <a:gd name="T21" fmla="*/ 4 h 4"/>
                <a:gd name="T22" fmla="*/ 6 w 7"/>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2"/>
                  </a:moveTo>
                  <a:cubicBezTo>
                    <a:pt x="6" y="2"/>
                    <a:pt x="5" y="2"/>
                    <a:pt x="5" y="1"/>
                  </a:cubicBezTo>
                  <a:cubicBezTo>
                    <a:pt x="4" y="1"/>
                    <a:pt x="4" y="1"/>
                    <a:pt x="3" y="1"/>
                  </a:cubicBezTo>
                  <a:cubicBezTo>
                    <a:pt x="2" y="1"/>
                    <a:pt x="2" y="1"/>
                    <a:pt x="2" y="0"/>
                  </a:cubicBezTo>
                  <a:cubicBezTo>
                    <a:pt x="1" y="0"/>
                    <a:pt x="0" y="0"/>
                    <a:pt x="0" y="0"/>
                  </a:cubicBezTo>
                  <a:cubicBezTo>
                    <a:pt x="0" y="1"/>
                    <a:pt x="0" y="1"/>
                    <a:pt x="0" y="1"/>
                  </a:cubicBezTo>
                  <a:cubicBezTo>
                    <a:pt x="1" y="2"/>
                    <a:pt x="1" y="2"/>
                    <a:pt x="1" y="2"/>
                  </a:cubicBezTo>
                  <a:cubicBezTo>
                    <a:pt x="1" y="2"/>
                    <a:pt x="2" y="2"/>
                    <a:pt x="3" y="2"/>
                  </a:cubicBezTo>
                  <a:cubicBezTo>
                    <a:pt x="4" y="2"/>
                    <a:pt x="3" y="2"/>
                    <a:pt x="4" y="3"/>
                  </a:cubicBezTo>
                  <a:cubicBezTo>
                    <a:pt x="5" y="3"/>
                    <a:pt x="5" y="4"/>
                    <a:pt x="6" y="4"/>
                  </a:cubicBezTo>
                  <a:cubicBezTo>
                    <a:pt x="7" y="4"/>
                    <a:pt x="7" y="4"/>
                    <a:pt x="7" y="4"/>
                  </a:cubicBezTo>
                  <a:cubicBezTo>
                    <a:pt x="7" y="3"/>
                    <a:pt x="7" y="2"/>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74" name="world icon piece"/>
            <p:cNvSpPr>
              <a:spLocks/>
            </p:cNvSpPr>
            <p:nvPr/>
          </p:nvSpPr>
          <p:spPr bwMode="auto">
            <a:xfrm>
              <a:off x="4129088" y="3133726"/>
              <a:ext cx="9525" cy="7938"/>
            </a:xfrm>
            <a:custGeom>
              <a:avLst/>
              <a:gdLst>
                <a:gd name="T0" fmla="*/ 3 w 4"/>
                <a:gd name="T1" fmla="*/ 1 h 3"/>
                <a:gd name="T2" fmla="*/ 2 w 4"/>
                <a:gd name="T3" fmla="*/ 1 h 3"/>
                <a:gd name="T4" fmla="*/ 1 w 4"/>
                <a:gd name="T5" fmla="*/ 1 h 3"/>
                <a:gd name="T6" fmla="*/ 1 w 4"/>
                <a:gd name="T7" fmla="*/ 1 h 3"/>
                <a:gd name="T8" fmla="*/ 2 w 4"/>
                <a:gd name="T9" fmla="*/ 3 h 3"/>
                <a:gd name="T10" fmla="*/ 4 w 4"/>
                <a:gd name="T11" fmla="*/ 2 h 3"/>
                <a:gd name="T12" fmla="*/ 3 w 4"/>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3" y="1"/>
                  </a:moveTo>
                  <a:cubicBezTo>
                    <a:pt x="2" y="1"/>
                    <a:pt x="2" y="1"/>
                    <a:pt x="2" y="1"/>
                  </a:cubicBezTo>
                  <a:cubicBezTo>
                    <a:pt x="2" y="1"/>
                    <a:pt x="1" y="0"/>
                    <a:pt x="1" y="1"/>
                  </a:cubicBezTo>
                  <a:cubicBezTo>
                    <a:pt x="1" y="1"/>
                    <a:pt x="1" y="1"/>
                    <a:pt x="1" y="1"/>
                  </a:cubicBezTo>
                  <a:cubicBezTo>
                    <a:pt x="0" y="2"/>
                    <a:pt x="0" y="2"/>
                    <a:pt x="2" y="3"/>
                  </a:cubicBezTo>
                  <a:cubicBezTo>
                    <a:pt x="2" y="3"/>
                    <a:pt x="3" y="2"/>
                    <a:pt x="4" y="2"/>
                  </a:cubicBezTo>
                  <a:cubicBezTo>
                    <a:pt x="4" y="2"/>
                    <a:pt x="4" y="1"/>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75" name="world icon piece"/>
            <p:cNvSpPr>
              <a:spLocks/>
            </p:cNvSpPr>
            <p:nvPr/>
          </p:nvSpPr>
          <p:spPr bwMode="auto">
            <a:xfrm>
              <a:off x="4092575" y="2900363"/>
              <a:ext cx="17463" cy="11113"/>
            </a:xfrm>
            <a:custGeom>
              <a:avLst/>
              <a:gdLst>
                <a:gd name="T0" fmla="*/ 1 w 7"/>
                <a:gd name="T1" fmla="*/ 4 h 4"/>
                <a:gd name="T2" fmla="*/ 3 w 7"/>
                <a:gd name="T3" fmla="*/ 3 h 4"/>
                <a:gd name="T4" fmla="*/ 5 w 7"/>
                <a:gd name="T5" fmla="*/ 3 h 4"/>
                <a:gd name="T6" fmla="*/ 6 w 7"/>
                <a:gd name="T7" fmla="*/ 3 h 4"/>
                <a:gd name="T8" fmla="*/ 6 w 7"/>
                <a:gd name="T9" fmla="*/ 0 h 4"/>
                <a:gd name="T10" fmla="*/ 3 w 7"/>
                <a:gd name="T11" fmla="*/ 0 h 4"/>
                <a:gd name="T12" fmla="*/ 1 w 7"/>
                <a:gd name="T13" fmla="*/ 1 h 4"/>
                <a:gd name="T14" fmla="*/ 0 w 7"/>
                <a:gd name="T15" fmla="*/ 2 h 4"/>
                <a:gd name="T16" fmla="*/ 1 w 7"/>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1" y="4"/>
                  </a:moveTo>
                  <a:cubicBezTo>
                    <a:pt x="2" y="4"/>
                    <a:pt x="2" y="3"/>
                    <a:pt x="3" y="3"/>
                  </a:cubicBezTo>
                  <a:cubicBezTo>
                    <a:pt x="4" y="3"/>
                    <a:pt x="4" y="3"/>
                    <a:pt x="5" y="3"/>
                  </a:cubicBezTo>
                  <a:cubicBezTo>
                    <a:pt x="6" y="3"/>
                    <a:pt x="6" y="3"/>
                    <a:pt x="6" y="3"/>
                  </a:cubicBezTo>
                  <a:cubicBezTo>
                    <a:pt x="7" y="2"/>
                    <a:pt x="7" y="0"/>
                    <a:pt x="6" y="0"/>
                  </a:cubicBezTo>
                  <a:cubicBezTo>
                    <a:pt x="5" y="0"/>
                    <a:pt x="3" y="0"/>
                    <a:pt x="3" y="0"/>
                  </a:cubicBezTo>
                  <a:cubicBezTo>
                    <a:pt x="2" y="1"/>
                    <a:pt x="1" y="0"/>
                    <a:pt x="1" y="1"/>
                  </a:cubicBezTo>
                  <a:cubicBezTo>
                    <a:pt x="0" y="2"/>
                    <a:pt x="0" y="2"/>
                    <a:pt x="0" y="2"/>
                  </a:cubicBezTo>
                  <a:cubicBezTo>
                    <a:pt x="0" y="3"/>
                    <a:pt x="1" y="4"/>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76" name="world icon piece"/>
            <p:cNvSpPr>
              <a:spLocks/>
            </p:cNvSpPr>
            <p:nvPr/>
          </p:nvSpPr>
          <p:spPr bwMode="auto">
            <a:xfrm>
              <a:off x="4114800" y="2892426"/>
              <a:ext cx="11113" cy="12700"/>
            </a:xfrm>
            <a:custGeom>
              <a:avLst/>
              <a:gdLst>
                <a:gd name="T0" fmla="*/ 2 w 4"/>
                <a:gd name="T1" fmla="*/ 5 h 5"/>
                <a:gd name="T2" fmla="*/ 3 w 4"/>
                <a:gd name="T3" fmla="*/ 3 h 5"/>
                <a:gd name="T4" fmla="*/ 4 w 4"/>
                <a:gd name="T5" fmla="*/ 1 h 5"/>
                <a:gd name="T6" fmla="*/ 1 w 4"/>
                <a:gd name="T7" fmla="*/ 2 h 5"/>
                <a:gd name="T8" fmla="*/ 0 w 4"/>
                <a:gd name="T9" fmla="*/ 5 h 5"/>
                <a:gd name="T10" fmla="*/ 2 w 4"/>
                <a:gd name="T11" fmla="*/ 5 h 5"/>
              </a:gdLst>
              <a:ahLst/>
              <a:cxnLst>
                <a:cxn ang="0">
                  <a:pos x="T0" y="T1"/>
                </a:cxn>
                <a:cxn ang="0">
                  <a:pos x="T2" y="T3"/>
                </a:cxn>
                <a:cxn ang="0">
                  <a:pos x="T4" y="T5"/>
                </a:cxn>
                <a:cxn ang="0">
                  <a:pos x="T6" y="T7"/>
                </a:cxn>
                <a:cxn ang="0">
                  <a:pos x="T8" y="T9"/>
                </a:cxn>
                <a:cxn ang="0">
                  <a:pos x="T10" y="T11"/>
                </a:cxn>
              </a:cxnLst>
              <a:rect l="0" t="0" r="r" b="b"/>
              <a:pathLst>
                <a:path w="4" h="5">
                  <a:moveTo>
                    <a:pt x="2" y="5"/>
                  </a:moveTo>
                  <a:cubicBezTo>
                    <a:pt x="3" y="4"/>
                    <a:pt x="2" y="3"/>
                    <a:pt x="3" y="3"/>
                  </a:cubicBezTo>
                  <a:cubicBezTo>
                    <a:pt x="4" y="2"/>
                    <a:pt x="4" y="2"/>
                    <a:pt x="4" y="1"/>
                  </a:cubicBezTo>
                  <a:cubicBezTo>
                    <a:pt x="4" y="0"/>
                    <a:pt x="2" y="1"/>
                    <a:pt x="1" y="2"/>
                  </a:cubicBezTo>
                  <a:cubicBezTo>
                    <a:pt x="0" y="3"/>
                    <a:pt x="0" y="4"/>
                    <a:pt x="0" y="5"/>
                  </a:cubicBezTo>
                  <a:cubicBezTo>
                    <a:pt x="1" y="5"/>
                    <a:pt x="1" y="5"/>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77" name="world icon piece"/>
            <p:cNvSpPr>
              <a:spLocks/>
            </p:cNvSpPr>
            <p:nvPr/>
          </p:nvSpPr>
          <p:spPr bwMode="auto">
            <a:xfrm>
              <a:off x="4133850" y="2889251"/>
              <a:ext cx="15875" cy="23813"/>
            </a:xfrm>
            <a:custGeom>
              <a:avLst/>
              <a:gdLst>
                <a:gd name="T0" fmla="*/ 0 w 6"/>
                <a:gd name="T1" fmla="*/ 5 h 9"/>
                <a:gd name="T2" fmla="*/ 0 w 6"/>
                <a:gd name="T3" fmla="*/ 6 h 9"/>
                <a:gd name="T4" fmla="*/ 1 w 6"/>
                <a:gd name="T5" fmla="*/ 6 h 9"/>
                <a:gd name="T6" fmla="*/ 2 w 6"/>
                <a:gd name="T7" fmla="*/ 6 h 9"/>
                <a:gd name="T8" fmla="*/ 3 w 6"/>
                <a:gd name="T9" fmla="*/ 6 h 9"/>
                <a:gd name="T10" fmla="*/ 3 w 6"/>
                <a:gd name="T11" fmla="*/ 8 h 9"/>
                <a:gd name="T12" fmla="*/ 5 w 6"/>
                <a:gd name="T13" fmla="*/ 7 h 9"/>
                <a:gd name="T14" fmla="*/ 4 w 6"/>
                <a:gd name="T15" fmla="*/ 5 h 9"/>
                <a:gd name="T16" fmla="*/ 3 w 6"/>
                <a:gd name="T17" fmla="*/ 3 h 9"/>
                <a:gd name="T18" fmla="*/ 1 w 6"/>
                <a:gd name="T19" fmla="*/ 1 h 9"/>
                <a:gd name="T20" fmla="*/ 0 w 6"/>
                <a:gd name="T21" fmla="*/ 4 h 9"/>
                <a:gd name="T22" fmla="*/ 0 w 6"/>
                <a:gd name="T23" fmla="*/ 5 h 9"/>
                <a:gd name="T24" fmla="*/ 0 w 6"/>
                <a:gd name="T25"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9">
                  <a:moveTo>
                    <a:pt x="0" y="5"/>
                  </a:moveTo>
                  <a:cubicBezTo>
                    <a:pt x="0" y="6"/>
                    <a:pt x="0" y="6"/>
                    <a:pt x="0" y="6"/>
                  </a:cubicBezTo>
                  <a:cubicBezTo>
                    <a:pt x="1" y="6"/>
                    <a:pt x="1" y="6"/>
                    <a:pt x="1" y="6"/>
                  </a:cubicBezTo>
                  <a:cubicBezTo>
                    <a:pt x="2" y="6"/>
                    <a:pt x="2" y="6"/>
                    <a:pt x="2" y="6"/>
                  </a:cubicBezTo>
                  <a:cubicBezTo>
                    <a:pt x="2" y="6"/>
                    <a:pt x="2" y="6"/>
                    <a:pt x="3" y="6"/>
                  </a:cubicBezTo>
                  <a:cubicBezTo>
                    <a:pt x="3" y="7"/>
                    <a:pt x="3" y="7"/>
                    <a:pt x="3" y="8"/>
                  </a:cubicBezTo>
                  <a:cubicBezTo>
                    <a:pt x="4" y="9"/>
                    <a:pt x="5" y="8"/>
                    <a:pt x="5" y="7"/>
                  </a:cubicBezTo>
                  <a:cubicBezTo>
                    <a:pt x="6" y="6"/>
                    <a:pt x="5" y="5"/>
                    <a:pt x="4" y="5"/>
                  </a:cubicBezTo>
                  <a:cubicBezTo>
                    <a:pt x="4" y="4"/>
                    <a:pt x="4" y="3"/>
                    <a:pt x="3" y="3"/>
                  </a:cubicBezTo>
                  <a:cubicBezTo>
                    <a:pt x="3" y="2"/>
                    <a:pt x="2" y="0"/>
                    <a:pt x="1" y="1"/>
                  </a:cubicBezTo>
                  <a:cubicBezTo>
                    <a:pt x="0" y="4"/>
                    <a:pt x="0" y="4"/>
                    <a:pt x="0" y="4"/>
                  </a:cubicBezTo>
                  <a:cubicBezTo>
                    <a:pt x="0" y="5"/>
                    <a:pt x="0" y="5"/>
                    <a:pt x="0" y="5"/>
                  </a:cubicBezTo>
                  <a:cubicBezTo>
                    <a:pt x="0" y="5"/>
                    <a:pt x="0" y="5"/>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78" name="world icon piece"/>
            <p:cNvSpPr>
              <a:spLocks/>
            </p:cNvSpPr>
            <p:nvPr/>
          </p:nvSpPr>
          <p:spPr bwMode="auto">
            <a:xfrm>
              <a:off x="4100513" y="2911476"/>
              <a:ext cx="22225" cy="12700"/>
            </a:xfrm>
            <a:custGeom>
              <a:avLst/>
              <a:gdLst>
                <a:gd name="T0" fmla="*/ 8 w 9"/>
                <a:gd name="T1" fmla="*/ 3 h 5"/>
                <a:gd name="T2" fmla="*/ 8 w 9"/>
                <a:gd name="T3" fmla="*/ 1 h 5"/>
                <a:gd name="T4" fmla="*/ 6 w 9"/>
                <a:gd name="T5" fmla="*/ 0 h 5"/>
                <a:gd name="T6" fmla="*/ 4 w 9"/>
                <a:gd name="T7" fmla="*/ 2 h 5"/>
                <a:gd name="T8" fmla="*/ 3 w 9"/>
                <a:gd name="T9" fmla="*/ 0 h 5"/>
                <a:gd name="T10" fmla="*/ 0 w 9"/>
                <a:gd name="T11" fmla="*/ 2 h 5"/>
                <a:gd name="T12" fmla="*/ 0 w 9"/>
                <a:gd name="T13" fmla="*/ 4 h 5"/>
                <a:gd name="T14" fmla="*/ 4 w 9"/>
                <a:gd name="T15" fmla="*/ 4 h 5"/>
                <a:gd name="T16" fmla="*/ 6 w 9"/>
                <a:gd name="T17" fmla="*/ 5 h 5"/>
                <a:gd name="T18" fmla="*/ 8 w 9"/>
                <a:gd name="T1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5">
                  <a:moveTo>
                    <a:pt x="8" y="3"/>
                  </a:moveTo>
                  <a:cubicBezTo>
                    <a:pt x="8" y="2"/>
                    <a:pt x="8" y="1"/>
                    <a:pt x="8" y="1"/>
                  </a:cubicBezTo>
                  <a:cubicBezTo>
                    <a:pt x="9" y="1"/>
                    <a:pt x="8" y="0"/>
                    <a:pt x="6" y="0"/>
                  </a:cubicBezTo>
                  <a:cubicBezTo>
                    <a:pt x="4" y="1"/>
                    <a:pt x="5" y="2"/>
                    <a:pt x="4" y="2"/>
                  </a:cubicBezTo>
                  <a:cubicBezTo>
                    <a:pt x="3" y="1"/>
                    <a:pt x="4" y="0"/>
                    <a:pt x="3" y="0"/>
                  </a:cubicBezTo>
                  <a:cubicBezTo>
                    <a:pt x="2" y="0"/>
                    <a:pt x="1" y="1"/>
                    <a:pt x="0" y="2"/>
                  </a:cubicBezTo>
                  <a:cubicBezTo>
                    <a:pt x="0" y="3"/>
                    <a:pt x="0" y="3"/>
                    <a:pt x="0" y="4"/>
                  </a:cubicBezTo>
                  <a:cubicBezTo>
                    <a:pt x="0" y="5"/>
                    <a:pt x="2" y="5"/>
                    <a:pt x="4" y="4"/>
                  </a:cubicBezTo>
                  <a:cubicBezTo>
                    <a:pt x="6" y="4"/>
                    <a:pt x="5" y="4"/>
                    <a:pt x="6" y="5"/>
                  </a:cubicBezTo>
                  <a:cubicBezTo>
                    <a:pt x="7" y="5"/>
                    <a:pt x="8" y="4"/>
                    <a:pt x="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79" name="world icon piece"/>
            <p:cNvSpPr>
              <a:spLocks/>
            </p:cNvSpPr>
            <p:nvPr/>
          </p:nvSpPr>
          <p:spPr bwMode="auto">
            <a:xfrm>
              <a:off x="4125913" y="2905126"/>
              <a:ext cx="7938" cy="6350"/>
            </a:xfrm>
            <a:custGeom>
              <a:avLst/>
              <a:gdLst>
                <a:gd name="T0" fmla="*/ 0 w 3"/>
                <a:gd name="T1" fmla="*/ 1 h 2"/>
                <a:gd name="T2" fmla="*/ 1 w 3"/>
                <a:gd name="T3" fmla="*/ 2 h 2"/>
                <a:gd name="T4" fmla="*/ 3 w 3"/>
                <a:gd name="T5" fmla="*/ 1 h 2"/>
                <a:gd name="T6" fmla="*/ 0 w 3"/>
                <a:gd name="T7" fmla="*/ 0 h 2"/>
                <a:gd name="T8" fmla="*/ 0 w 3"/>
                <a:gd name="T9" fmla="*/ 1 h 2"/>
              </a:gdLst>
              <a:ahLst/>
              <a:cxnLst>
                <a:cxn ang="0">
                  <a:pos x="T0" y="T1"/>
                </a:cxn>
                <a:cxn ang="0">
                  <a:pos x="T2" y="T3"/>
                </a:cxn>
                <a:cxn ang="0">
                  <a:pos x="T4" y="T5"/>
                </a:cxn>
                <a:cxn ang="0">
                  <a:pos x="T6" y="T7"/>
                </a:cxn>
                <a:cxn ang="0">
                  <a:pos x="T8" y="T9"/>
                </a:cxn>
              </a:cxnLst>
              <a:rect l="0" t="0" r="r" b="b"/>
              <a:pathLst>
                <a:path w="3" h="2">
                  <a:moveTo>
                    <a:pt x="0" y="1"/>
                  </a:moveTo>
                  <a:cubicBezTo>
                    <a:pt x="0" y="2"/>
                    <a:pt x="1" y="2"/>
                    <a:pt x="1" y="2"/>
                  </a:cubicBezTo>
                  <a:cubicBezTo>
                    <a:pt x="2" y="1"/>
                    <a:pt x="2" y="2"/>
                    <a:pt x="3" y="1"/>
                  </a:cubicBezTo>
                  <a:cubicBezTo>
                    <a:pt x="3" y="0"/>
                    <a:pt x="1" y="0"/>
                    <a:pt x="0" y="0"/>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80" name="world icon piece"/>
            <p:cNvSpPr>
              <a:spLocks/>
            </p:cNvSpPr>
            <p:nvPr/>
          </p:nvSpPr>
          <p:spPr bwMode="auto">
            <a:xfrm>
              <a:off x="4125913" y="2913063"/>
              <a:ext cx="11113" cy="12700"/>
            </a:xfrm>
            <a:custGeom>
              <a:avLst/>
              <a:gdLst>
                <a:gd name="T0" fmla="*/ 3 w 4"/>
                <a:gd name="T1" fmla="*/ 1 h 5"/>
                <a:gd name="T2" fmla="*/ 3 w 4"/>
                <a:gd name="T3" fmla="*/ 1 h 5"/>
                <a:gd name="T4" fmla="*/ 1 w 4"/>
                <a:gd name="T5" fmla="*/ 1 h 5"/>
                <a:gd name="T6" fmla="*/ 0 w 4"/>
                <a:gd name="T7" fmla="*/ 2 h 5"/>
                <a:gd name="T8" fmla="*/ 0 w 4"/>
                <a:gd name="T9" fmla="*/ 2 h 5"/>
                <a:gd name="T10" fmla="*/ 0 w 4"/>
                <a:gd name="T11" fmla="*/ 3 h 5"/>
                <a:gd name="T12" fmla="*/ 0 w 4"/>
                <a:gd name="T13" fmla="*/ 5 h 5"/>
                <a:gd name="T14" fmla="*/ 3 w 4"/>
                <a:gd name="T15" fmla="*/ 4 h 5"/>
                <a:gd name="T16" fmla="*/ 3 w 4"/>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
                  <a:moveTo>
                    <a:pt x="3" y="1"/>
                  </a:moveTo>
                  <a:cubicBezTo>
                    <a:pt x="3" y="1"/>
                    <a:pt x="3" y="1"/>
                    <a:pt x="3" y="1"/>
                  </a:cubicBezTo>
                  <a:cubicBezTo>
                    <a:pt x="2" y="0"/>
                    <a:pt x="2" y="1"/>
                    <a:pt x="1" y="1"/>
                  </a:cubicBezTo>
                  <a:cubicBezTo>
                    <a:pt x="1" y="1"/>
                    <a:pt x="0" y="1"/>
                    <a:pt x="0" y="2"/>
                  </a:cubicBezTo>
                  <a:cubicBezTo>
                    <a:pt x="0" y="2"/>
                    <a:pt x="0" y="2"/>
                    <a:pt x="0" y="2"/>
                  </a:cubicBezTo>
                  <a:cubicBezTo>
                    <a:pt x="0" y="2"/>
                    <a:pt x="0" y="2"/>
                    <a:pt x="0" y="3"/>
                  </a:cubicBezTo>
                  <a:cubicBezTo>
                    <a:pt x="0" y="3"/>
                    <a:pt x="0" y="4"/>
                    <a:pt x="0" y="5"/>
                  </a:cubicBezTo>
                  <a:cubicBezTo>
                    <a:pt x="1" y="5"/>
                    <a:pt x="2" y="5"/>
                    <a:pt x="3" y="4"/>
                  </a:cubicBezTo>
                  <a:cubicBezTo>
                    <a:pt x="4" y="4"/>
                    <a:pt x="3" y="2"/>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81" name="world icon piece"/>
            <p:cNvSpPr>
              <a:spLocks/>
            </p:cNvSpPr>
            <p:nvPr/>
          </p:nvSpPr>
          <p:spPr bwMode="auto">
            <a:xfrm>
              <a:off x="4114800" y="2932113"/>
              <a:ext cx="11113" cy="17463"/>
            </a:xfrm>
            <a:custGeom>
              <a:avLst/>
              <a:gdLst>
                <a:gd name="T0" fmla="*/ 2 w 4"/>
                <a:gd name="T1" fmla="*/ 1 h 7"/>
                <a:gd name="T2" fmla="*/ 1 w 4"/>
                <a:gd name="T3" fmla="*/ 2 h 7"/>
                <a:gd name="T4" fmla="*/ 1 w 4"/>
                <a:gd name="T5" fmla="*/ 5 h 7"/>
                <a:gd name="T6" fmla="*/ 2 w 4"/>
                <a:gd name="T7" fmla="*/ 5 h 7"/>
                <a:gd name="T8" fmla="*/ 4 w 4"/>
                <a:gd name="T9" fmla="*/ 4 h 7"/>
                <a:gd name="T10" fmla="*/ 4 w 4"/>
                <a:gd name="T11" fmla="*/ 0 h 7"/>
                <a:gd name="T12" fmla="*/ 2 w 4"/>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2" y="1"/>
                  </a:moveTo>
                  <a:cubicBezTo>
                    <a:pt x="2" y="2"/>
                    <a:pt x="2" y="2"/>
                    <a:pt x="1" y="2"/>
                  </a:cubicBezTo>
                  <a:cubicBezTo>
                    <a:pt x="1" y="2"/>
                    <a:pt x="0" y="4"/>
                    <a:pt x="1" y="5"/>
                  </a:cubicBezTo>
                  <a:cubicBezTo>
                    <a:pt x="1" y="7"/>
                    <a:pt x="1" y="6"/>
                    <a:pt x="2" y="5"/>
                  </a:cubicBezTo>
                  <a:cubicBezTo>
                    <a:pt x="4" y="5"/>
                    <a:pt x="4" y="5"/>
                    <a:pt x="4" y="4"/>
                  </a:cubicBezTo>
                  <a:cubicBezTo>
                    <a:pt x="4" y="3"/>
                    <a:pt x="4" y="1"/>
                    <a:pt x="4" y="0"/>
                  </a:cubicBezTo>
                  <a:cubicBezTo>
                    <a:pt x="4" y="0"/>
                    <a:pt x="3"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82" name="world icon piece"/>
            <p:cNvSpPr>
              <a:spLocks/>
            </p:cNvSpPr>
            <p:nvPr/>
          </p:nvSpPr>
          <p:spPr bwMode="auto">
            <a:xfrm>
              <a:off x="4129088" y="2932113"/>
              <a:ext cx="9525" cy="15875"/>
            </a:xfrm>
            <a:custGeom>
              <a:avLst/>
              <a:gdLst>
                <a:gd name="T0" fmla="*/ 3 w 4"/>
                <a:gd name="T1" fmla="*/ 3 h 6"/>
                <a:gd name="T2" fmla="*/ 2 w 4"/>
                <a:gd name="T3" fmla="*/ 1 h 6"/>
                <a:gd name="T4" fmla="*/ 0 w 4"/>
                <a:gd name="T5" fmla="*/ 2 h 6"/>
                <a:gd name="T6" fmla="*/ 0 w 4"/>
                <a:gd name="T7" fmla="*/ 3 h 6"/>
                <a:gd name="T8" fmla="*/ 1 w 4"/>
                <a:gd name="T9" fmla="*/ 5 h 6"/>
                <a:gd name="T10" fmla="*/ 3 w 4"/>
                <a:gd name="T11" fmla="*/ 3 h 6"/>
              </a:gdLst>
              <a:ahLst/>
              <a:cxnLst>
                <a:cxn ang="0">
                  <a:pos x="T0" y="T1"/>
                </a:cxn>
                <a:cxn ang="0">
                  <a:pos x="T2" y="T3"/>
                </a:cxn>
                <a:cxn ang="0">
                  <a:pos x="T4" y="T5"/>
                </a:cxn>
                <a:cxn ang="0">
                  <a:pos x="T6" y="T7"/>
                </a:cxn>
                <a:cxn ang="0">
                  <a:pos x="T8" y="T9"/>
                </a:cxn>
                <a:cxn ang="0">
                  <a:pos x="T10" y="T11"/>
                </a:cxn>
              </a:cxnLst>
              <a:rect l="0" t="0" r="r" b="b"/>
              <a:pathLst>
                <a:path w="4" h="6">
                  <a:moveTo>
                    <a:pt x="3" y="3"/>
                  </a:moveTo>
                  <a:cubicBezTo>
                    <a:pt x="4" y="2"/>
                    <a:pt x="3" y="2"/>
                    <a:pt x="2" y="1"/>
                  </a:cubicBezTo>
                  <a:cubicBezTo>
                    <a:pt x="1" y="0"/>
                    <a:pt x="1" y="1"/>
                    <a:pt x="0" y="2"/>
                  </a:cubicBezTo>
                  <a:cubicBezTo>
                    <a:pt x="0" y="3"/>
                    <a:pt x="0" y="3"/>
                    <a:pt x="0" y="3"/>
                  </a:cubicBezTo>
                  <a:cubicBezTo>
                    <a:pt x="0" y="3"/>
                    <a:pt x="0" y="4"/>
                    <a:pt x="1" y="5"/>
                  </a:cubicBezTo>
                  <a:cubicBezTo>
                    <a:pt x="1" y="6"/>
                    <a:pt x="1" y="4"/>
                    <a:pt x="3"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83" name="world icon piece"/>
            <p:cNvSpPr>
              <a:spLocks/>
            </p:cNvSpPr>
            <p:nvPr/>
          </p:nvSpPr>
          <p:spPr bwMode="auto">
            <a:xfrm>
              <a:off x="4141788" y="2916238"/>
              <a:ext cx="23813" cy="20638"/>
            </a:xfrm>
            <a:custGeom>
              <a:avLst/>
              <a:gdLst>
                <a:gd name="T0" fmla="*/ 1 w 9"/>
                <a:gd name="T1" fmla="*/ 4 h 8"/>
                <a:gd name="T2" fmla="*/ 1 w 9"/>
                <a:gd name="T3" fmla="*/ 7 h 8"/>
                <a:gd name="T4" fmla="*/ 4 w 9"/>
                <a:gd name="T5" fmla="*/ 8 h 8"/>
                <a:gd name="T6" fmla="*/ 8 w 9"/>
                <a:gd name="T7" fmla="*/ 6 h 8"/>
                <a:gd name="T8" fmla="*/ 5 w 9"/>
                <a:gd name="T9" fmla="*/ 5 h 8"/>
                <a:gd name="T10" fmla="*/ 2 w 9"/>
                <a:gd name="T11" fmla="*/ 4 h 8"/>
                <a:gd name="T12" fmla="*/ 2 w 9"/>
                <a:gd name="T13" fmla="*/ 1 h 8"/>
                <a:gd name="T14" fmla="*/ 0 w 9"/>
                <a:gd name="T15" fmla="*/ 0 h 8"/>
                <a:gd name="T16" fmla="*/ 0 w 9"/>
                <a:gd name="T17" fmla="*/ 0 h 8"/>
                <a:gd name="T18" fmla="*/ 0 w 9"/>
                <a:gd name="T19" fmla="*/ 1 h 8"/>
                <a:gd name="T20" fmla="*/ 0 w 9"/>
                <a:gd name="T21" fmla="*/ 2 h 8"/>
                <a:gd name="T22" fmla="*/ 1 w 9"/>
                <a:gd name="T2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8">
                  <a:moveTo>
                    <a:pt x="1" y="4"/>
                  </a:moveTo>
                  <a:cubicBezTo>
                    <a:pt x="1" y="5"/>
                    <a:pt x="1" y="5"/>
                    <a:pt x="1" y="7"/>
                  </a:cubicBezTo>
                  <a:cubicBezTo>
                    <a:pt x="1" y="8"/>
                    <a:pt x="3" y="8"/>
                    <a:pt x="4" y="8"/>
                  </a:cubicBezTo>
                  <a:cubicBezTo>
                    <a:pt x="5" y="8"/>
                    <a:pt x="7" y="8"/>
                    <a:pt x="8" y="6"/>
                  </a:cubicBezTo>
                  <a:cubicBezTo>
                    <a:pt x="9" y="4"/>
                    <a:pt x="7" y="5"/>
                    <a:pt x="5" y="5"/>
                  </a:cubicBezTo>
                  <a:cubicBezTo>
                    <a:pt x="4" y="5"/>
                    <a:pt x="3" y="5"/>
                    <a:pt x="2" y="4"/>
                  </a:cubicBezTo>
                  <a:cubicBezTo>
                    <a:pt x="2" y="3"/>
                    <a:pt x="2" y="2"/>
                    <a:pt x="2" y="1"/>
                  </a:cubicBezTo>
                  <a:cubicBezTo>
                    <a:pt x="1" y="1"/>
                    <a:pt x="1" y="0"/>
                    <a:pt x="0" y="0"/>
                  </a:cubicBezTo>
                  <a:cubicBezTo>
                    <a:pt x="0" y="0"/>
                    <a:pt x="0" y="0"/>
                    <a:pt x="0" y="0"/>
                  </a:cubicBezTo>
                  <a:cubicBezTo>
                    <a:pt x="0" y="1"/>
                    <a:pt x="0" y="1"/>
                    <a:pt x="0" y="1"/>
                  </a:cubicBezTo>
                  <a:cubicBezTo>
                    <a:pt x="0" y="2"/>
                    <a:pt x="0" y="2"/>
                    <a:pt x="0" y="2"/>
                  </a:cubicBezTo>
                  <a:cubicBezTo>
                    <a:pt x="1" y="2"/>
                    <a:pt x="0" y="3"/>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84" name="world icon piece"/>
            <p:cNvSpPr>
              <a:spLocks/>
            </p:cNvSpPr>
            <p:nvPr/>
          </p:nvSpPr>
          <p:spPr bwMode="auto">
            <a:xfrm>
              <a:off x="4133850" y="2940051"/>
              <a:ext cx="47625" cy="65088"/>
            </a:xfrm>
            <a:custGeom>
              <a:avLst/>
              <a:gdLst>
                <a:gd name="T0" fmla="*/ 15 w 18"/>
                <a:gd name="T1" fmla="*/ 14 h 25"/>
                <a:gd name="T2" fmla="*/ 15 w 18"/>
                <a:gd name="T3" fmla="*/ 10 h 25"/>
                <a:gd name="T4" fmla="*/ 11 w 18"/>
                <a:gd name="T5" fmla="*/ 5 h 25"/>
                <a:gd name="T6" fmla="*/ 11 w 18"/>
                <a:gd name="T7" fmla="*/ 2 h 25"/>
                <a:gd name="T8" fmla="*/ 7 w 18"/>
                <a:gd name="T9" fmla="*/ 2 h 25"/>
                <a:gd name="T10" fmla="*/ 5 w 18"/>
                <a:gd name="T11" fmla="*/ 0 h 25"/>
                <a:gd name="T12" fmla="*/ 1 w 18"/>
                <a:gd name="T13" fmla="*/ 2 h 25"/>
                <a:gd name="T14" fmla="*/ 1 w 18"/>
                <a:gd name="T15" fmla="*/ 3 h 25"/>
                <a:gd name="T16" fmla="*/ 0 w 18"/>
                <a:gd name="T17" fmla="*/ 5 h 25"/>
                <a:gd name="T18" fmla="*/ 1 w 18"/>
                <a:gd name="T19" fmla="*/ 7 h 25"/>
                <a:gd name="T20" fmla="*/ 4 w 18"/>
                <a:gd name="T21" fmla="*/ 8 h 25"/>
                <a:gd name="T22" fmla="*/ 7 w 18"/>
                <a:gd name="T23" fmla="*/ 9 h 25"/>
                <a:gd name="T24" fmla="*/ 8 w 18"/>
                <a:gd name="T25" fmla="*/ 10 h 25"/>
                <a:gd name="T26" fmla="*/ 11 w 18"/>
                <a:gd name="T27" fmla="*/ 13 h 25"/>
                <a:gd name="T28" fmla="*/ 10 w 18"/>
                <a:gd name="T29" fmla="*/ 16 h 25"/>
                <a:gd name="T30" fmla="*/ 7 w 18"/>
                <a:gd name="T31" fmla="*/ 18 h 25"/>
                <a:gd name="T32" fmla="*/ 5 w 18"/>
                <a:gd name="T33" fmla="*/ 19 h 25"/>
                <a:gd name="T34" fmla="*/ 8 w 18"/>
                <a:gd name="T35" fmla="*/ 20 h 25"/>
                <a:gd name="T36" fmla="*/ 10 w 18"/>
                <a:gd name="T37" fmla="*/ 23 h 25"/>
                <a:gd name="T38" fmla="*/ 12 w 18"/>
                <a:gd name="T39" fmla="*/ 22 h 25"/>
                <a:gd name="T40" fmla="*/ 15 w 18"/>
                <a:gd name="T41" fmla="*/ 21 h 25"/>
                <a:gd name="T42" fmla="*/ 14 w 18"/>
                <a:gd name="T43" fmla="*/ 17 h 25"/>
                <a:gd name="T44" fmla="*/ 15 w 18"/>
                <a:gd name="T45" fmla="*/ 19 h 25"/>
                <a:gd name="T46" fmla="*/ 17 w 18"/>
                <a:gd name="T47" fmla="*/ 17 h 25"/>
                <a:gd name="T48" fmla="*/ 15 w 18"/>
                <a:gd name="T4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5">
                  <a:moveTo>
                    <a:pt x="15" y="14"/>
                  </a:moveTo>
                  <a:cubicBezTo>
                    <a:pt x="14" y="13"/>
                    <a:pt x="16" y="11"/>
                    <a:pt x="15" y="10"/>
                  </a:cubicBezTo>
                  <a:cubicBezTo>
                    <a:pt x="15" y="8"/>
                    <a:pt x="12" y="6"/>
                    <a:pt x="11" y="5"/>
                  </a:cubicBezTo>
                  <a:cubicBezTo>
                    <a:pt x="10" y="5"/>
                    <a:pt x="11" y="4"/>
                    <a:pt x="11" y="2"/>
                  </a:cubicBezTo>
                  <a:cubicBezTo>
                    <a:pt x="10" y="0"/>
                    <a:pt x="8" y="3"/>
                    <a:pt x="7" y="2"/>
                  </a:cubicBezTo>
                  <a:cubicBezTo>
                    <a:pt x="5" y="1"/>
                    <a:pt x="6" y="0"/>
                    <a:pt x="5" y="0"/>
                  </a:cubicBezTo>
                  <a:cubicBezTo>
                    <a:pt x="4" y="0"/>
                    <a:pt x="2" y="2"/>
                    <a:pt x="1" y="2"/>
                  </a:cubicBezTo>
                  <a:cubicBezTo>
                    <a:pt x="1" y="3"/>
                    <a:pt x="1" y="3"/>
                    <a:pt x="1" y="3"/>
                  </a:cubicBezTo>
                  <a:cubicBezTo>
                    <a:pt x="1" y="3"/>
                    <a:pt x="0" y="4"/>
                    <a:pt x="0" y="5"/>
                  </a:cubicBezTo>
                  <a:cubicBezTo>
                    <a:pt x="0" y="6"/>
                    <a:pt x="0" y="7"/>
                    <a:pt x="1" y="7"/>
                  </a:cubicBezTo>
                  <a:cubicBezTo>
                    <a:pt x="3" y="7"/>
                    <a:pt x="3" y="7"/>
                    <a:pt x="4" y="8"/>
                  </a:cubicBezTo>
                  <a:cubicBezTo>
                    <a:pt x="5" y="8"/>
                    <a:pt x="5" y="9"/>
                    <a:pt x="7" y="9"/>
                  </a:cubicBezTo>
                  <a:cubicBezTo>
                    <a:pt x="8" y="9"/>
                    <a:pt x="8" y="9"/>
                    <a:pt x="8" y="10"/>
                  </a:cubicBezTo>
                  <a:cubicBezTo>
                    <a:pt x="8" y="11"/>
                    <a:pt x="10" y="12"/>
                    <a:pt x="11" y="13"/>
                  </a:cubicBezTo>
                  <a:cubicBezTo>
                    <a:pt x="13" y="15"/>
                    <a:pt x="12" y="15"/>
                    <a:pt x="10" y="16"/>
                  </a:cubicBezTo>
                  <a:cubicBezTo>
                    <a:pt x="9" y="16"/>
                    <a:pt x="9" y="17"/>
                    <a:pt x="7" y="18"/>
                  </a:cubicBezTo>
                  <a:cubicBezTo>
                    <a:pt x="6" y="18"/>
                    <a:pt x="5" y="18"/>
                    <a:pt x="5" y="19"/>
                  </a:cubicBezTo>
                  <a:cubicBezTo>
                    <a:pt x="4" y="21"/>
                    <a:pt x="7" y="20"/>
                    <a:pt x="8" y="20"/>
                  </a:cubicBezTo>
                  <a:cubicBezTo>
                    <a:pt x="9" y="21"/>
                    <a:pt x="9" y="22"/>
                    <a:pt x="10" y="23"/>
                  </a:cubicBezTo>
                  <a:cubicBezTo>
                    <a:pt x="12" y="25"/>
                    <a:pt x="11" y="24"/>
                    <a:pt x="12" y="22"/>
                  </a:cubicBezTo>
                  <a:cubicBezTo>
                    <a:pt x="12" y="21"/>
                    <a:pt x="13" y="22"/>
                    <a:pt x="15" y="21"/>
                  </a:cubicBezTo>
                  <a:cubicBezTo>
                    <a:pt x="16" y="20"/>
                    <a:pt x="13" y="19"/>
                    <a:pt x="14" y="17"/>
                  </a:cubicBezTo>
                  <a:cubicBezTo>
                    <a:pt x="14" y="16"/>
                    <a:pt x="15" y="18"/>
                    <a:pt x="15" y="19"/>
                  </a:cubicBezTo>
                  <a:cubicBezTo>
                    <a:pt x="16" y="20"/>
                    <a:pt x="16" y="19"/>
                    <a:pt x="17" y="17"/>
                  </a:cubicBezTo>
                  <a:cubicBezTo>
                    <a:pt x="18" y="16"/>
                    <a:pt x="16" y="15"/>
                    <a:pt x="15"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85" name="world icon piece"/>
            <p:cNvSpPr>
              <a:spLocks/>
            </p:cNvSpPr>
            <p:nvPr/>
          </p:nvSpPr>
          <p:spPr bwMode="auto">
            <a:xfrm>
              <a:off x="4254500" y="2989263"/>
              <a:ext cx="20638" cy="15875"/>
            </a:xfrm>
            <a:custGeom>
              <a:avLst/>
              <a:gdLst>
                <a:gd name="T0" fmla="*/ 5 w 8"/>
                <a:gd name="T1" fmla="*/ 5 h 6"/>
                <a:gd name="T2" fmla="*/ 6 w 8"/>
                <a:gd name="T3" fmla="*/ 4 h 6"/>
                <a:gd name="T4" fmla="*/ 7 w 8"/>
                <a:gd name="T5" fmla="*/ 3 h 6"/>
                <a:gd name="T6" fmla="*/ 7 w 8"/>
                <a:gd name="T7" fmla="*/ 0 h 6"/>
                <a:gd name="T8" fmla="*/ 5 w 8"/>
                <a:gd name="T9" fmla="*/ 0 h 6"/>
                <a:gd name="T10" fmla="*/ 4 w 8"/>
                <a:gd name="T11" fmla="*/ 1 h 6"/>
                <a:gd name="T12" fmla="*/ 3 w 8"/>
                <a:gd name="T13" fmla="*/ 1 h 6"/>
                <a:gd name="T14" fmla="*/ 2 w 8"/>
                <a:gd name="T15" fmla="*/ 0 h 6"/>
                <a:gd name="T16" fmla="*/ 1 w 8"/>
                <a:gd name="T17" fmla="*/ 0 h 6"/>
                <a:gd name="T18" fmla="*/ 0 w 8"/>
                <a:gd name="T19" fmla="*/ 3 h 6"/>
                <a:gd name="T20" fmla="*/ 1 w 8"/>
                <a:gd name="T21" fmla="*/ 5 h 6"/>
                <a:gd name="T22" fmla="*/ 2 w 8"/>
                <a:gd name="T23" fmla="*/ 5 h 6"/>
                <a:gd name="T24" fmla="*/ 3 w 8"/>
                <a:gd name="T25" fmla="*/ 6 h 6"/>
                <a:gd name="T26" fmla="*/ 5 w 8"/>
                <a:gd name="T2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6">
                  <a:moveTo>
                    <a:pt x="5" y="5"/>
                  </a:moveTo>
                  <a:cubicBezTo>
                    <a:pt x="5" y="5"/>
                    <a:pt x="5" y="4"/>
                    <a:pt x="6" y="4"/>
                  </a:cubicBezTo>
                  <a:cubicBezTo>
                    <a:pt x="6" y="4"/>
                    <a:pt x="7" y="4"/>
                    <a:pt x="7" y="3"/>
                  </a:cubicBezTo>
                  <a:cubicBezTo>
                    <a:pt x="8" y="3"/>
                    <a:pt x="8" y="1"/>
                    <a:pt x="7" y="0"/>
                  </a:cubicBezTo>
                  <a:cubicBezTo>
                    <a:pt x="6" y="0"/>
                    <a:pt x="6" y="0"/>
                    <a:pt x="5" y="0"/>
                  </a:cubicBezTo>
                  <a:cubicBezTo>
                    <a:pt x="4" y="1"/>
                    <a:pt x="5" y="1"/>
                    <a:pt x="4" y="1"/>
                  </a:cubicBezTo>
                  <a:cubicBezTo>
                    <a:pt x="3" y="1"/>
                    <a:pt x="3" y="1"/>
                    <a:pt x="3" y="1"/>
                  </a:cubicBezTo>
                  <a:cubicBezTo>
                    <a:pt x="2" y="1"/>
                    <a:pt x="2" y="1"/>
                    <a:pt x="2" y="0"/>
                  </a:cubicBezTo>
                  <a:cubicBezTo>
                    <a:pt x="1" y="0"/>
                    <a:pt x="1" y="0"/>
                    <a:pt x="1" y="0"/>
                  </a:cubicBezTo>
                  <a:cubicBezTo>
                    <a:pt x="0" y="1"/>
                    <a:pt x="0" y="2"/>
                    <a:pt x="0" y="3"/>
                  </a:cubicBezTo>
                  <a:cubicBezTo>
                    <a:pt x="0" y="3"/>
                    <a:pt x="0" y="4"/>
                    <a:pt x="1" y="5"/>
                  </a:cubicBezTo>
                  <a:cubicBezTo>
                    <a:pt x="1" y="5"/>
                    <a:pt x="1" y="5"/>
                    <a:pt x="2" y="5"/>
                  </a:cubicBezTo>
                  <a:cubicBezTo>
                    <a:pt x="2" y="5"/>
                    <a:pt x="2" y="5"/>
                    <a:pt x="3" y="6"/>
                  </a:cubicBezTo>
                  <a:cubicBezTo>
                    <a:pt x="3" y="6"/>
                    <a:pt x="4"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86" name="world icon piece"/>
            <p:cNvSpPr>
              <a:spLocks/>
            </p:cNvSpPr>
            <p:nvPr/>
          </p:nvSpPr>
          <p:spPr bwMode="auto">
            <a:xfrm>
              <a:off x="4314825" y="2913063"/>
              <a:ext cx="31750" cy="28575"/>
            </a:xfrm>
            <a:custGeom>
              <a:avLst/>
              <a:gdLst>
                <a:gd name="T0" fmla="*/ 1 w 12"/>
                <a:gd name="T1" fmla="*/ 5 h 11"/>
                <a:gd name="T2" fmla="*/ 4 w 12"/>
                <a:gd name="T3" fmla="*/ 7 h 11"/>
                <a:gd name="T4" fmla="*/ 5 w 12"/>
                <a:gd name="T5" fmla="*/ 10 h 11"/>
                <a:gd name="T6" fmla="*/ 7 w 12"/>
                <a:gd name="T7" fmla="*/ 7 h 11"/>
                <a:gd name="T8" fmla="*/ 9 w 12"/>
                <a:gd name="T9" fmla="*/ 8 h 11"/>
                <a:gd name="T10" fmla="*/ 10 w 12"/>
                <a:gd name="T11" fmla="*/ 5 h 11"/>
                <a:gd name="T12" fmla="*/ 6 w 12"/>
                <a:gd name="T13" fmla="*/ 3 h 11"/>
                <a:gd name="T14" fmla="*/ 4 w 12"/>
                <a:gd name="T15" fmla="*/ 1 h 11"/>
                <a:gd name="T16" fmla="*/ 1 w 12"/>
                <a:gd name="T17" fmla="*/ 3 h 11"/>
                <a:gd name="T18" fmla="*/ 1 w 12"/>
                <a:gd name="T1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1">
                  <a:moveTo>
                    <a:pt x="1" y="5"/>
                  </a:moveTo>
                  <a:cubicBezTo>
                    <a:pt x="2" y="5"/>
                    <a:pt x="4" y="6"/>
                    <a:pt x="4" y="7"/>
                  </a:cubicBezTo>
                  <a:cubicBezTo>
                    <a:pt x="4" y="8"/>
                    <a:pt x="3" y="11"/>
                    <a:pt x="5" y="10"/>
                  </a:cubicBezTo>
                  <a:cubicBezTo>
                    <a:pt x="6" y="9"/>
                    <a:pt x="6" y="8"/>
                    <a:pt x="7" y="7"/>
                  </a:cubicBezTo>
                  <a:cubicBezTo>
                    <a:pt x="7" y="6"/>
                    <a:pt x="8" y="8"/>
                    <a:pt x="9" y="8"/>
                  </a:cubicBezTo>
                  <a:cubicBezTo>
                    <a:pt x="11" y="8"/>
                    <a:pt x="12" y="6"/>
                    <a:pt x="10" y="5"/>
                  </a:cubicBezTo>
                  <a:cubicBezTo>
                    <a:pt x="8" y="4"/>
                    <a:pt x="6" y="4"/>
                    <a:pt x="6" y="3"/>
                  </a:cubicBezTo>
                  <a:cubicBezTo>
                    <a:pt x="5" y="2"/>
                    <a:pt x="6" y="0"/>
                    <a:pt x="4" y="1"/>
                  </a:cubicBezTo>
                  <a:cubicBezTo>
                    <a:pt x="3" y="2"/>
                    <a:pt x="1" y="3"/>
                    <a:pt x="1" y="3"/>
                  </a:cubicBezTo>
                  <a:cubicBezTo>
                    <a:pt x="0" y="3"/>
                    <a:pt x="0" y="5"/>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87" name="world icon piece"/>
            <p:cNvSpPr>
              <a:spLocks/>
            </p:cNvSpPr>
            <p:nvPr/>
          </p:nvSpPr>
          <p:spPr bwMode="auto">
            <a:xfrm>
              <a:off x="4330700" y="2913063"/>
              <a:ext cx="12700" cy="7938"/>
            </a:xfrm>
            <a:custGeom>
              <a:avLst/>
              <a:gdLst>
                <a:gd name="T0" fmla="*/ 2 w 5"/>
                <a:gd name="T1" fmla="*/ 3 h 3"/>
                <a:gd name="T2" fmla="*/ 4 w 5"/>
                <a:gd name="T3" fmla="*/ 1 h 3"/>
                <a:gd name="T4" fmla="*/ 1 w 5"/>
                <a:gd name="T5" fmla="*/ 1 h 3"/>
                <a:gd name="T6" fmla="*/ 2 w 5"/>
                <a:gd name="T7" fmla="*/ 3 h 3"/>
              </a:gdLst>
              <a:ahLst/>
              <a:cxnLst>
                <a:cxn ang="0">
                  <a:pos x="T0" y="T1"/>
                </a:cxn>
                <a:cxn ang="0">
                  <a:pos x="T2" y="T3"/>
                </a:cxn>
                <a:cxn ang="0">
                  <a:pos x="T4" y="T5"/>
                </a:cxn>
                <a:cxn ang="0">
                  <a:pos x="T6" y="T7"/>
                </a:cxn>
              </a:cxnLst>
              <a:rect l="0" t="0" r="r" b="b"/>
              <a:pathLst>
                <a:path w="5" h="3">
                  <a:moveTo>
                    <a:pt x="2" y="3"/>
                  </a:moveTo>
                  <a:cubicBezTo>
                    <a:pt x="5" y="3"/>
                    <a:pt x="5" y="1"/>
                    <a:pt x="4" y="1"/>
                  </a:cubicBezTo>
                  <a:cubicBezTo>
                    <a:pt x="3" y="0"/>
                    <a:pt x="2" y="0"/>
                    <a:pt x="1" y="1"/>
                  </a:cubicBezTo>
                  <a:cubicBezTo>
                    <a:pt x="1" y="1"/>
                    <a:pt x="0" y="3"/>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88" name="world icon piece"/>
            <p:cNvSpPr>
              <a:spLocks/>
            </p:cNvSpPr>
            <p:nvPr/>
          </p:nvSpPr>
          <p:spPr bwMode="auto">
            <a:xfrm>
              <a:off x="4495800" y="3162301"/>
              <a:ext cx="7938" cy="7938"/>
            </a:xfrm>
            <a:custGeom>
              <a:avLst/>
              <a:gdLst>
                <a:gd name="T0" fmla="*/ 0 w 3"/>
                <a:gd name="T1" fmla="*/ 1 h 3"/>
                <a:gd name="T2" fmla="*/ 1 w 3"/>
                <a:gd name="T3" fmla="*/ 2 h 3"/>
                <a:gd name="T4" fmla="*/ 3 w 3"/>
                <a:gd name="T5" fmla="*/ 2 h 3"/>
                <a:gd name="T6" fmla="*/ 2 w 3"/>
                <a:gd name="T7" fmla="*/ 1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1"/>
                    <a:pt x="0" y="2"/>
                    <a:pt x="1" y="2"/>
                  </a:cubicBezTo>
                  <a:cubicBezTo>
                    <a:pt x="2" y="3"/>
                    <a:pt x="3" y="3"/>
                    <a:pt x="3" y="2"/>
                  </a:cubicBezTo>
                  <a:cubicBezTo>
                    <a:pt x="2" y="2"/>
                    <a:pt x="2" y="1"/>
                    <a:pt x="2" y="1"/>
                  </a:cubicBezTo>
                  <a:cubicBezTo>
                    <a:pt x="2"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89" name="world icon piece"/>
            <p:cNvSpPr>
              <a:spLocks/>
            </p:cNvSpPr>
            <p:nvPr/>
          </p:nvSpPr>
          <p:spPr bwMode="auto">
            <a:xfrm>
              <a:off x="4403725" y="3214688"/>
              <a:ext cx="20638" cy="36513"/>
            </a:xfrm>
            <a:custGeom>
              <a:avLst/>
              <a:gdLst>
                <a:gd name="T0" fmla="*/ 6 w 8"/>
                <a:gd name="T1" fmla="*/ 1 h 14"/>
                <a:gd name="T2" fmla="*/ 4 w 8"/>
                <a:gd name="T3" fmla="*/ 4 h 14"/>
                <a:gd name="T4" fmla="*/ 2 w 8"/>
                <a:gd name="T5" fmla="*/ 5 h 14"/>
                <a:gd name="T6" fmla="*/ 1 w 8"/>
                <a:gd name="T7" fmla="*/ 9 h 14"/>
                <a:gd name="T8" fmla="*/ 1 w 8"/>
                <a:gd name="T9" fmla="*/ 9 h 14"/>
                <a:gd name="T10" fmla="*/ 1 w 8"/>
                <a:gd name="T11" fmla="*/ 12 h 14"/>
                <a:gd name="T12" fmla="*/ 3 w 8"/>
                <a:gd name="T13" fmla="*/ 13 h 14"/>
                <a:gd name="T14" fmla="*/ 5 w 8"/>
                <a:gd name="T15" fmla="*/ 11 h 14"/>
                <a:gd name="T16" fmla="*/ 6 w 8"/>
                <a:gd name="T17" fmla="*/ 7 h 14"/>
                <a:gd name="T18" fmla="*/ 8 w 8"/>
                <a:gd name="T19" fmla="*/ 3 h 14"/>
                <a:gd name="T20" fmla="*/ 6 w 8"/>
                <a:gd name="T21"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4">
                  <a:moveTo>
                    <a:pt x="6" y="1"/>
                  </a:moveTo>
                  <a:cubicBezTo>
                    <a:pt x="5" y="2"/>
                    <a:pt x="5" y="3"/>
                    <a:pt x="4" y="4"/>
                  </a:cubicBezTo>
                  <a:cubicBezTo>
                    <a:pt x="3" y="4"/>
                    <a:pt x="2" y="4"/>
                    <a:pt x="2" y="5"/>
                  </a:cubicBezTo>
                  <a:cubicBezTo>
                    <a:pt x="1" y="6"/>
                    <a:pt x="1" y="8"/>
                    <a:pt x="1" y="9"/>
                  </a:cubicBezTo>
                  <a:cubicBezTo>
                    <a:pt x="1" y="9"/>
                    <a:pt x="1" y="9"/>
                    <a:pt x="1" y="9"/>
                  </a:cubicBezTo>
                  <a:cubicBezTo>
                    <a:pt x="0" y="10"/>
                    <a:pt x="0" y="11"/>
                    <a:pt x="1" y="12"/>
                  </a:cubicBezTo>
                  <a:cubicBezTo>
                    <a:pt x="1" y="13"/>
                    <a:pt x="2" y="13"/>
                    <a:pt x="3" y="13"/>
                  </a:cubicBezTo>
                  <a:cubicBezTo>
                    <a:pt x="4" y="14"/>
                    <a:pt x="4" y="13"/>
                    <a:pt x="5" y="11"/>
                  </a:cubicBezTo>
                  <a:cubicBezTo>
                    <a:pt x="6" y="10"/>
                    <a:pt x="6" y="10"/>
                    <a:pt x="6" y="7"/>
                  </a:cubicBezTo>
                  <a:cubicBezTo>
                    <a:pt x="7" y="4"/>
                    <a:pt x="7" y="5"/>
                    <a:pt x="8" y="3"/>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90" name="world icon piece"/>
            <p:cNvSpPr>
              <a:spLocks/>
            </p:cNvSpPr>
            <p:nvPr/>
          </p:nvSpPr>
          <p:spPr bwMode="auto">
            <a:xfrm>
              <a:off x="4065588" y="2913063"/>
              <a:ext cx="20638" cy="23813"/>
            </a:xfrm>
            <a:custGeom>
              <a:avLst/>
              <a:gdLst>
                <a:gd name="T0" fmla="*/ 8 w 8"/>
                <a:gd name="T1" fmla="*/ 3 h 9"/>
                <a:gd name="T2" fmla="*/ 8 w 8"/>
                <a:gd name="T3" fmla="*/ 2 h 9"/>
                <a:gd name="T4" fmla="*/ 4 w 8"/>
                <a:gd name="T5" fmla="*/ 2 h 9"/>
                <a:gd name="T6" fmla="*/ 1 w 8"/>
                <a:gd name="T7" fmla="*/ 6 h 9"/>
                <a:gd name="T8" fmla="*/ 2 w 8"/>
                <a:gd name="T9" fmla="*/ 9 h 9"/>
                <a:gd name="T10" fmla="*/ 4 w 8"/>
                <a:gd name="T11" fmla="*/ 8 h 9"/>
                <a:gd name="T12" fmla="*/ 5 w 8"/>
                <a:gd name="T13" fmla="*/ 7 h 9"/>
                <a:gd name="T14" fmla="*/ 7 w 8"/>
                <a:gd name="T15" fmla="*/ 5 h 9"/>
                <a:gd name="T16" fmla="*/ 8 w 8"/>
                <a:gd name="T1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9">
                  <a:moveTo>
                    <a:pt x="8" y="3"/>
                  </a:moveTo>
                  <a:cubicBezTo>
                    <a:pt x="8" y="2"/>
                    <a:pt x="8" y="2"/>
                    <a:pt x="8" y="2"/>
                  </a:cubicBezTo>
                  <a:cubicBezTo>
                    <a:pt x="6" y="0"/>
                    <a:pt x="6" y="1"/>
                    <a:pt x="4" y="2"/>
                  </a:cubicBezTo>
                  <a:cubicBezTo>
                    <a:pt x="2" y="3"/>
                    <a:pt x="2" y="4"/>
                    <a:pt x="1" y="6"/>
                  </a:cubicBezTo>
                  <a:cubicBezTo>
                    <a:pt x="1" y="7"/>
                    <a:pt x="0" y="9"/>
                    <a:pt x="2" y="9"/>
                  </a:cubicBezTo>
                  <a:cubicBezTo>
                    <a:pt x="3" y="8"/>
                    <a:pt x="4" y="9"/>
                    <a:pt x="4" y="8"/>
                  </a:cubicBezTo>
                  <a:cubicBezTo>
                    <a:pt x="5" y="7"/>
                    <a:pt x="5" y="7"/>
                    <a:pt x="5" y="7"/>
                  </a:cubicBezTo>
                  <a:cubicBezTo>
                    <a:pt x="7" y="5"/>
                    <a:pt x="7" y="5"/>
                    <a:pt x="7" y="5"/>
                  </a:cubicBezTo>
                  <a:lnTo>
                    <a:pt x="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91" name="world icon piece"/>
            <p:cNvSpPr>
              <a:spLocks/>
            </p:cNvSpPr>
            <p:nvPr/>
          </p:nvSpPr>
          <p:spPr bwMode="auto">
            <a:xfrm>
              <a:off x="4081463" y="2919413"/>
              <a:ext cx="36513" cy="41275"/>
            </a:xfrm>
            <a:custGeom>
              <a:avLst/>
              <a:gdLst>
                <a:gd name="T0" fmla="*/ 12 w 14"/>
                <a:gd name="T1" fmla="*/ 3 h 16"/>
                <a:gd name="T2" fmla="*/ 9 w 14"/>
                <a:gd name="T3" fmla="*/ 5 h 16"/>
                <a:gd name="T4" fmla="*/ 7 w 14"/>
                <a:gd name="T5" fmla="*/ 4 h 16"/>
                <a:gd name="T6" fmla="*/ 5 w 14"/>
                <a:gd name="T7" fmla="*/ 2 h 16"/>
                <a:gd name="T8" fmla="*/ 5 w 14"/>
                <a:gd name="T9" fmla="*/ 1 h 16"/>
                <a:gd name="T10" fmla="*/ 1 w 14"/>
                <a:gd name="T11" fmla="*/ 5 h 16"/>
                <a:gd name="T12" fmla="*/ 1 w 14"/>
                <a:gd name="T13" fmla="*/ 7 h 16"/>
                <a:gd name="T14" fmla="*/ 0 w 14"/>
                <a:gd name="T15" fmla="*/ 9 h 16"/>
                <a:gd name="T16" fmla="*/ 1 w 14"/>
                <a:gd name="T17" fmla="*/ 13 h 16"/>
                <a:gd name="T18" fmla="*/ 5 w 14"/>
                <a:gd name="T19" fmla="*/ 16 h 16"/>
                <a:gd name="T20" fmla="*/ 9 w 14"/>
                <a:gd name="T21" fmla="*/ 14 h 16"/>
                <a:gd name="T22" fmla="*/ 10 w 14"/>
                <a:gd name="T23" fmla="*/ 10 h 16"/>
                <a:gd name="T24" fmla="*/ 11 w 14"/>
                <a:gd name="T25" fmla="*/ 7 h 16"/>
                <a:gd name="T26" fmla="*/ 12 w 14"/>
                <a:gd name="T27"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6">
                  <a:moveTo>
                    <a:pt x="12" y="3"/>
                  </a:moveTo>
                  <a:cubicBezTo>
                    <a:pt x="10" y="3"/>
                    <a:pt x="11" y="4"/>
                    <a:pt x="9" y="5"/>
                  </a:cubicBezTo>
                  <a:cubicBezTo>
                    <a:pt x="7" y="5"/>
                    <a:pt x="7" y="5"/>
                    <a:pt x="7" y="4"/>
                  </a:cubicBezTo>
                  <a:cubicBezTo>
                    <a:pt x="7" y="3"/>
                    <a:pt x="5" y="2"/>
                    <a:pt x="5" y="2"/>
                  </a:cubicBezTo>
                  <a:cubicBezTo>
                    <a:pt x="5" y="2"/>
                    <a:pt x="5" y="2"/>
                    <a:pt x="5" y="1"/>
                  </a:cubicBezTo>
                  <a:cubicBezTo>
                    <a:pt x="3" y="0"/>
                    <a:pt x="1" y="5"/>
                    <a:pt x="1" y="5"/>
                  </a:cubicBezTo>
                  <a:cubicBezTo>
                    <a:pt x="1" y="5"/>
                    <a:pt x="2" y="6"/>
                    <a:pt x="1" y="7"/>
                  </a:cubicBezTo>
                  <a:cubicBezTo>
                    <a:pt x="1" y="8"/>
                    <a:pt x="0" y="8"/>
                    <a:pt x="0" y="9"/>
                  </a:cubicBezTo>
                  <a:cubicBezTo>
                    <a:pt x="0" y="11"/>
                    <a:pt x="0" y="12"/>
                    <a:pt x="1" y="13"/>
                  </a:cubicBezTo>
                  <a:cubicBezTo>
                    <a:pt x="2" y="14"/>
                    <a:pt x="3" y="16"/>
                    <a:pt x="5" y="16"/>
                  </a:cubicBezTo>
                  <a:cubicBezTo>
                    <a:pt x="6" y="16"/>
                    <a:pt x="8" y="15"/>
                    <a:pt x="9" y="14"/>
                  </a:cubicBezTo>
                  <a:cubicBezTo>
                    <a:pt x="11" y="13"/>
                    <a:pt x="10" y="13"/>
                    <a:pt x="10" y="10"/>
                  </a:cubicBezTo>
                  <a:cubicBezTo>
                    <a:pt x="10" y="8"/>
                    <a:pt x="10" y="8"/>
                    <a:pt x="11" y="7"/>
                  </a:cubicBezTo>
                  <a:cubicBezTo>
                    <a:pt x="12" y="5"/>
                    <a:pt x="14" y="4"/>
                    <a:pt x="1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92" name="world icon piece"/>
            <p:cNvSpPr>
              <a:spLocks/>
            </p:cNvSpPr>
            <p:nvPr/>
          </p:nvSpPr>
          <p:spPr bwMode="auto">
            <a:xfrm>
              <a:off x="3976688" y="2919413"/>
              <a:ext cx="241300" cy="422275"/>
            </a:xfrm>
            <a:custGeom>
              <a:avLst/>
              <a:gdLst>
                <a:gd name="T0" fmla="*/ 4 w 92"/>
                <a:gd name="T1" fmla="*/ 25 h 161"/>
                <a:gd name="T2" fmla="*/ 10 w 92"/>
                <a:gd name="T3" fmla="*/ 26 h 161"/>
                <a:gd name="T4" fmla="*/ 16 w 92"/>
                <a:gd name="T5" fmla="*/ 33 h 161"/>
                <a:gd name="T6" fmla="*/ 17 w 92"/>
                <a:gd name="T7" fmla="*/ 43 h 161"/>
                <a:gd name="T8" fmla="*/ 19 w 92"/>
                <a:gd name="T9" fmla="*/ 48 h 161"/>
                <a:gd name="T10" fmla="*/ 16 w 92"/>
                <a:gd name="T11" fmla="*/ 53 h 161"/>
                <a:gd name="T12" fmla="*/ 19 w 92"/>
                <a:gd name="T13" fmla="*/ 68 h 161"/>
                <a:gd name="T14" fmla="*/ 22 w 92"/>
                <a:gd name="T15" fmla="*/ 78 h 161"/>
                <a:gd name="T16" fmla="*/ 22 w 92"/>
                <a:gd name="T17" fmla="*/ 74 h 161"/>
                <a:gd name="T18" fmla="*/ 23 w 92"/>
                <a:gd name="T19" fmla="*/ 72 h 161"/>
                <a:gd name="T20" fmla="*/ 27 w 92"/>
                <a:gd name="T21" fmla="*/ 78 h 161"/>
                <a:gd name="T22" fmla="*/ 32 w 92"/>
                <a:gd name="T23" fmla="*/ 85 h 161"/>
                <a:gd name="T24" fmla="*/ 41 w 92"/>
                <a:gd name="T25" fmla="*/ 88 h 161"/>
                <a:gd name="T26" fmla="*/ 47 w 92"/>
                <a:gd name="T27" fmla="*/ 92 h 161"/>
                <a:gd name="T28" fmla="*/ 53 w 92"/>
                <a:gd name="T29" fmla="*/ 95 h 161"/>
                <a:gd name="T30" fmla="*/ 51 w 92"/>
                <a:gd name="T31" fmla="*/ 103 h 161"/>
                <a:gd name="T32" fmla="*/ 52 w 92"/>
                <a:gd name="T33" fmla="*/ 110 h 161"/>
                <a:gd name="T34" fmla="*/ 59 w 92"/>
                <a:gd name="T35" fmla="*/ 118 h 161"/>
                <a:gd name="T36" fmla="*/ 61 w 92"/>
                <a:gd name="T37" fmla="*/ 137 h 161"/>
                <a:gd name="T38" fmla="*/ 61 w 92"/>
                <a:gd name="T39" fmla="*/ 150 h 161"/>
                <a:gd name="T40" fmla="*/ 66 w 92"/>
                <a:gd name="T41" fmla="*/ 159 h 161"/>
                <a:gd name="T42" fmla="*/ 67 w 92"/>
                <a:gd name="T43" fmla="*/ 158 h 161"/>
                <a:gd name="T44" fmla="*/ 67 w 92"/>
                <a:gd name="T45" fmla="*/ 150 h 161"/>
                <a:gd name="T46" fmla="*/ 69 w 92"/>
                <a:gd name="T47" fmla="*/ 142 h 161"/>
                <a:gd name="T48" fmla="*/ 72 w 92"/>
                <a:gd name="T49" fmla="*/ 134 h 161"/>
                <a:gd name="T50" fmla="*/ 77 w 92"/>
                <a:gd name="T51" fmla="*/ 133 h 161"/>
                <a:gd name="T52" fmla="*/ 85 w 92"/>
                <a:gd name="T53" fmla="*/ 123 h 161"/>
                <a:gd name="T54" fmla="*/ 90 w 92"/>
                <a:gd name="T55" fmla="*/ 112 h 161"/>
                <a:gd name="T56" fmla="*/ 84 w 92"/>
                <a:gd name="T57" fmla="*/ 104 h 161"/>
                <a:gd name="T58" fmla="*/ 77 w 92"/>
                <a:gd name="T59" fmla="*/ 97 h 161"/>
                <a:gd name="T60" fmla="*/ 66 w 92"/>
                <a:gd name="T61" fmla="*/ 92 h 161"/>
                <a:gd name="T62" fmla="*/ 56 w 92"/>
                <a:gd name="T63" fmla="*/ 91 h 161"/>
                <a:gd name="T64" fmla="*/ 49 w 92"/>
                <a:gd name="T65" fmla="*/ 92 h 161"/>
                <a:gd name="T66" fmla="*/ 44 w 92"/>
                <a:gd name="T67" fmla="*/ 86 h 161"/>
                <a:gd name="T68" fmla="*/ 44 w 92"/>
                <a:gd name="T69" fmla="*/ 81 h 161"/>
                <a:gd name="T70" fmla="*/ 36 w 92"/>
                <a:gd name="T71" fmla="*/ 82 h 161"/>
                <a:gd name="T72" fmla="*/ 42 w 92"/>
                <a:gd name="T73" fmla="*/ 72 h 161"/>
                <a:gd name="T74" fmla="*/ 50 w 92"/>
                <a:gd name="T75" fmla="*/ 73 h 161"/>
                <a:gd name="T76" fmla="*/ 51 w 92"/>
                <a:gd name="T77" fmla="*/ 72 h 161"/>
                <a:gd name="T78" fmla="*/ 58 w 92"/>
                <a:gd name="T79" fmla="*/ 63 h 161"/>
                <a:gd name="T80" fmla="*/ 67 w 92"/>
                <a:gd name="T81" fmla="*/ 55 h 161"/>
                <a:gd name="T82" fmla="*/ 73 w 92"/>
                <a:gd name="T83" fmla="*/ 54 h 161"/>
                <a:gd name="T84" fmla="*/ 67 w 92"/>
                <a:gd name="T85" fmla="*/ 51 h 161"/>
                <a:gd name="T86" fmla="*/ 77 w 92"/>
                <a:gd name="T87" fmla="*/ 47 h 161"/>
                <a:gd name="T88" fmla="*/ 73 w 92"/>
                <a:gd name="T89" fmla="*/ 35 h 161"/>
                <a:gd name="T90" fmla="*/ 68 w 92"/>
                <a:gd name="T91" fmla="*/ 35 h 161"/>
                <a:gd name="T92" fmla="*/ 62 w 92"/>
                <a:gd name="T93" fmla="*/ 30 h 161"/>
                <a:gd name="T94" fmla="*/ 61 w 92"/>
                <a:gd name="T95" fmla="*/ 41 h 161"/>
                <a:gd name="T96" fmla="*/ 55 w 92"/>
                <a:gd name="T97" fmla="*/ 44 h 161"/>
                <a:gd name="T98" fmla="*/ 50 w 92"/>
                <a:gd name="T99" fmla="*/ 38 h 161"/>
                <a:gd name="T100" fmla="*/ 54 w 92"/>
                <a:gd name="T101" fmla="*/ 27 h 161"/>
                <a:gd name="T102" fmla="*/ 61 w 92"/>
                <a:gd name="T103" fmla="*/ 27 h 161"/>
                <a:gd name="T104" fmla="*/ 62 w 92"/>
                <a:gd name="T105" fmla="*/ 22 h 161"/>
                <a:gd name="T106" fmla="*/ 62 w 92"/>
                <a:gd name="T107" fmla="*/ 18 h 161"/>
                <a:gd name="T108" fmla="*/ 57 w 92"/>
                <a:gd name="T109" fmla="*/ 15 h 161"/>
                <a:gd name="T110" fmla="*/ 55 w 92"/>
                <a:gd name="T111" fmla="*/ 16 h 161"/>
                <a:gd name="T112" fmla="*/ 52 w 92"/>
                <a:gd name="T113" fmla="*/ 14 h 161"/>
                <a:gd name="T114" fmla="*/ 43 w 92"/>
                <a:gd name="T115" fmla="*/ 17 h 161"/>
                <a:gd name="T116" fmla="*/ 37 w 92"/>
                <a:gd name="T117" fmla="*/ 12 h 161"/>
                <a:gd name="T118" fmla="*/ 30 w 92"/>
                <a:gd name="T119" fmla="*/ 8 h 161"/>
                <a:gd name="T120" fmla="*/ 22 w 92"/>
                <a:gd name="T121" fmla="*/ 7 h 161"/>
                <a:gd name="T122" fmla="*/ 13 w 92"/>
                <a:gd name="T123"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 h="161">
                  <a:moveTo>
                    <a:pt x="1" y="24"/>
                  </a:moveTo>
                  <a:cubicBezTo>
                    <a:pt x="1" y="25"/>
                    <a:pt x="0" y="26"/>
                    <a:pt x="1" y="26"/>
                  </a:cubicBezTo>
                  <a:cubicBezTo>
                    <a:pt x="3" y="26"/>
                    <a:pt x="4" y="25"/>
                    <a:pt x="4" y="25"/>
                  </a:cubicBezTo>
                  <a:cubicBezTo>
                    <a:pt x="5" y="25"/>
                    <a:pt x="5" y="24"/>
                    <a:pt x="6" y="23"/>
                  </a:cubicBezTo>
                  <a:cubicBezTo>
                    <a:pt x="6" y="23"/>
                    <a:pt x="7" y="23"/>
                    <a:pt x="8" y="24"/>
                  </a:cubicBezTo>
                  <a:cubicBezTo>
                    <a:pt x="9" y="25"/>
                    <a:pt x="9" y="25"/>
                    <a:pt x="10" y="26"/>
                  </a:cubicBezTo>
                  <a:cubicBezTo>
                    <a:pt x="11" y="27"/>
                    <a:pt x="12" y="28"/>
                    <a:pt x="13" y="28"/>
                  </a:cubicBezTo>
                  <a:cubicBezTo>
                    <a:pt x="13" y="28"/>
                    <a:pt x="14" y="29"/>
                    <a:pt x="14" y="30"/>
                  </a:cubicBezTo>
                  <a:cubicBezTo>
                    <a:pt x="14" y="31"/>
                    <a:pt x="15" y="32"/>
                    <a:pt x="16" y="33"/>
                  </a:cubicBezTo>
                  <a:cubicBezTo>
                    <a:pt x="16" y="34"/>
                    <a:pt x="16" y="36"/>
                    <a:pt x="16" y="37"/>
                  </a:cubicBezTo>
                  <a:cubicBezTo>
                    <a:pt x="16" y="39"/>
                    <a:pt x="15" y="38"/>
                    <a:pt x="16" y="39"/>
                  </a:cubicBezTo>
                  <a:cubicBezTo>
                    <a:pt x="17" y="40"/>
                    <a:pt x="17" y="42"/>
                    <a:pt x="17" y="43"/>
                  </a:cubicBezTo>
                  <a:cubicBezTo>
                    <a:pt x="16" y="44"/>
                    <a:pt x="17" y="44"/>
                    <a:pt x="18" y="45"/>
                  </a:cubicBezTo>
                  <a:cubicBezTo>
                    <a:pt x="19" y="46"/>
                    <a:pt x="19" y="46"/>
                    <a:pt x="19" y="46"/>
                  </a:cubicBezTo>
                  <a:cubicBezTo>
                    <a:pt x="19" y="47"/>
                    <a:pt x="19" y="48"/>
                    <a:pt x="19" y="48"/>
                  </a:cubicBezTo>
                  <a:cubicBezTo>
                    <a:pt x="18" y="48"/>
                    <a:pt x="18" y="48"/>
                    <a:pt x="18" y="48"/>
                  </a:cubicBezTo>
                  <a:cubicBezTo>
                    <a:pt x="17" y="48"/>
                    <a:pt x="16" y="48"/>
                    <a:pt x="17" y="50"/>
                  </a:cubicBezTo>
                  <a:cubicBezTo>
                    <a:pt x="17" y="51"/>
                    <a:pt x="16" y="52"/>
                    <a:pt x="16" y="53"/>
                  </a:cubicBezTo>
                  <a:cubicBezTo>
                    <a:pt x="15" y="54"/>
                    <a:pt x="15" y="57"/>
                    <a:pt x="15" y="60"/>
                  </a:cubicBezTo>
                  <a:cubicBezTo>
                    <a:pt x="16" y="63"/>
                    <a:pt x="16" y="66"/>
                    <a:pt x="17" y="67"/>
                  </a:cubicBezTo>
                  <a:cubicBezTo>
                    <a:pt x="18" y="67"/>
                    <a:pt x="18" y="67"/>
                    <a:pt x="19" y="68"/>
                  </a:cubicBezTo>
                  <a:cubicBezTo>
                    <a:pt x="19" y="70"/>
                    <a:pt x="19" y="71"/>
                    <a:pt x="20" y="73"/>
                  </a:cubicBezTo>
                  <a:cubicBezTo>
                    <a:pt x="21" y="74"/>
                    <a:pt x="20" y="74"/>
                    <a:pt x="21" y="75"/>
                  </a:cubicBezTo>
                  <a:cubicBezTo>
                    <a:pt x="22" y="77"/>
                    <a:pt x="22" y="77"/>
                    <a:pt x="22" y="78"/>
                  </a:cubicBezTo>
                  <a:cubicBezTo>
                    <a:pt x="23" y="79"/>
                    <a:pt x="24" y="78"/>
                    <a:pt x="24" y="78"/>
                  </a:cubicBezTo>
                  <a:cubicBezTo>
                    <a:pt x="24" y="77"/>
                    <a:pt x="24" y="77"/>
                    <a:pt x="23" y="76"/>
                  </a:cubicBezTo>
                  <a:cubicBezTo>
                    <a:pt x="23" y="75"/>
                    <a:pt x="22" y="75"/>
                    <a:pt x="22" y="74"/>
                  </a:cubicBezTo>
                  <a:cubicBezTo>
                    <a:pt x="22" y="72"/>
                    <a:pt x="21" y="73"/>
                    <a:pt x="21" y="72"/>
                  </a:cubicBezTo>
                  <a:cubicBezTo>
                    <a:pt x="22" y="71"/>
                    <a:pt x="22" y="70"/>
                    <a:pt x="22" y="70"/>
                  </a:cubicBezTo>
                  <a:cubicBezTo>
                    <a:pt x="23" y="70"/>
                    <a:pt x="23" y="71"/>
                    <a:pt x="23" y="72"/>
                  </a:cubicBezTo>
                  <a:cubicBezTo>
                    <a:pt x="24" y="73"/>
                    <a:pt x="23" y="74"/>
                    <a:pt x="24" y="75"/>
                  </a:cubicBezTo>
                  <a:cubicBezTo>
                    <a:pt x="25" y="76"/>
                    <a:pt x="25" y="76"/>
                    <a:pt x="26" y="76"/>
                  </a:cubicBezTo>
                  <a:cubicBezTo>
                    <a:pt x="26" y="77"/>
                    <a:pt x="27" y="76"/>
                    <a:pt x="27" y="78"/>
                  </a:cubicBezTo>
                  <a:cubicBezTo>
                    <a:pt x="27" y="79"/>
                    <a:pt x="27" y="79"/>
                    <a:pt x="28" y="81"/>
                  </a:cubicBezTo>
                  <a:cubicBezTo>
                    <a:pt x="29" y="82"/>
                    <a:pt x="28" y="82"/>
                    <a:pt x="29" y="83"/>
                  </a:cubicBezTo>
                  <a:cubicBezTo>
                    <a:pt x="30" y="84"/>
                    <a:pt x="30" y="85"/>
                    <a:pt x="32" y="85"/>
                  </a:cubicBezTo>
                  <a:cubicBezTo>
                    <a:pt x="33" y="85"/>
                    <a:pt x="34" y="86"/>
                    <a:pt x="35" y="86"/>
                  </a:cubicBezTo>
                  <a:cubicBezTo>
                    <a:pt x="36" y="87"/>
                    <a:pt x="37" y="87"/>
                    <a:pt x="38" y="87"/>
                  </a:cubicBezTo>
                  <a:cubicBezTo>
                    <a:pt x="39" y="87"/>
                    <a:pt x="40" y="88"/>
                    <a:pt x="41" y="88"/>
                  </a:cubicBezTo>
                  <a:cubicBezTo>
                    <a:pt x="41" y="89"/>
                    <a:pt x="41" y="89"/>
                    <a:pt x="43" y="89"/>
                  </a:cubicBezTo>
                  <a:cubicBezTo>
                    <a:pt x="44" y="89"/>
                    <a:pt x="45" y="89"/>
                    <a:pt x="45" y="90"/>
                  </a:cubicBezTo>
                  <a:cubicBezTo>
                    <a:pt x="45" y="91"/>
                    <a:pt x="46" y="92"/>
                    <a:pt x="47" y="92"/>
                  </a:cubicBezTo>
                  <a:cubicBezTo>
                    <a:pt x="47" y="93"/>
                    <a:pt x="47" y="94"/>
                    <a:pt x="49" y="94"/>
                  </a:cubicBezTo>
                  <a:cubicBezTo>
                    <a:pt x="50" y="94"/>
                    <a:pt x="50" y="94"/>
                    <a:pt x="51" y="94"/>
                  </a:cubicBezTo>
                  <a:cubicBezTo>
                    <a:pt x="52" y="94"/>
                    <a:pt x="53" y="94"/>
                    <a:pt x="53" y="95"/>
                  </a:cubicBezTo>
                  <a:cubicBezTo>
                    <a:pt x="54" y="96"/>
                    <a:pt x="54" y="98"/>
                    <a:pt x="53" y="99"/>
                  </a:cubicBezTo>
                  <a:cubicBezTo>
                    <a:pt x="53" y="99"/>
                    <a:pt x="53" y="100"/>
                    <a:pt x="52" y="101"/>
                  </a:cubicBezTo>
                  <a:cubicBezTo>
                    <a:pt x="52" y="102"/>
                    <a:pt x="51" y="102"/>
                    <a:pt x="51" y="103"/>
                  </a:cubicBezTo>
                  <a:cubicBezTo>
                    <a:pt x="51" y="104"/>
                    <a:pt x="51" y="105"/>
                    <a:pt x="51" y="105"/>
                  </a:cubicBezTo>
                  <a:cubicBezTo>
                    <a:pt x="50" y="106"/>
                    <a:pt x="49" y="107"/>
                    <a:pt x="50" y="108"/>
                  </a:cubicBezTo>
                  <a:cubicBezTo>
                    <a:pt x="51" y="108"/>
                    <a:pt x="51" y="108"/>
                    <a:pt x="52" y="110"/>
                  </a:cubicBezTo>
                  <a:cubicBezTo>
                    <a:pt x="53" y="112"/>
                    <a:pt x="53" y="112"/>
                    <a:pt x="54" y="113"/>
                  </a:cubicBezTo>
                  <a:cubicBezTo>
                    <a:pt x="54" y="114"/>
                    <a:pt x="54" y="115"/>
                    <a:pt x="55" y="116"/>
                  </a:cubicBezTo>
                  <a:cubicBezTo>
                    <a:pt x="57" y="117"/>
                    <a:pt x="58" y="117"/>
                    <a:pt x="59" y="118"/>
                  </a:cubicBezTo>
                  <a:cubicBezTo>
                    <a:pt x="60" y="119"/>
                    <a:pt x="60" y="120"/>
                    <a:pt x="60" y="122"/>
                  </a:cubicBezTo>
                  <a:cubicBezTo>
                    <a:pt x="61" y="123"/>
                    <a:pt x="60" y="125"/>
                    <a:pt x="60" y="128"/>
                  </a:cubicBezTo>
                  <a:cubicBezTo>
                    <a:pt x="60" y="131"/>
                    <a:pt x="60" y="136"/>
                    <a:pt x="61" y="137"/>
                  </a:cubicBezTo>
                  <a:cubicBezTo>
                    <a:pt x="61" y="139"/>
                    <a:pt x="60" y="141"/>
                    <a:pt x="61" y="143"/>
                  </a:cubicBezTo>
                  <a:cubicBezTo>
                    <a:pt x="61" y="144"/>
                    <a:pt x="61" y="144"/>
                    <a:pt x="61" y="146"/>
                  </a:cubicBezTo>
                  <a:cubicBezTo>
                    <a:pt x="61" y="148"/>
                    <a:pt x="62" y="148"/>
                    <a:pt x="61" y="150"/>
                  </a:cubicBezTo>
                  <a:cubicBezTo>
                    <a:pt x="61" y="151"/>
                    <a:pt x="61" y="152"/>
                    <a:pt x="62" y="154"/>
                  </a:cubicBezTo>
                  <a:cubicBezTo>
                    <a:pt x="62" y="156"/>
                    <a:pt x="62" y="156"/>
                    <a:pt x="63" y="157"/>
                  </a:cubicBezTo>
                  <a:cubicBezTo>
                    <a:pt x="64" y="159"/>
                    <a:pt x="65" y="159"/>
                    <a:pt x="66" y="159"/>
                  </a:cubicBezTo>
                  <a:cubicBezTo>
                    <a:pt x="67" y="160"/>
                    <a:pt x="67" y="161"/>
                    <a:pt x="69" y="161"/>
                  </a:cubicBezTo>
                  <a:cubicBezTo>
                    <a:pt x="70" y="161"/>
                    <a:pt x="69" y="160"/>
                    <a:pt x="69" y="160"/>
                  </a:cubicBezTo>
                  <a:cubicBezTo>
                    <a:pt x="68" y="160"/>
                    <a:pt x="68" y="160"/>
                    <a:pt x="67" y="158"/>
                  </a:cubicBezTo>
                  <a:cubicBezTo>
                    <a:pt x="66" y="157"/>
                    <a:pt x="66" y="156"/>
                    <a:pt x="66" y="155"/>
                  </a:cubicBezTo>
                  <a:cubicBezTo>
                    <a:pt x="67" y="154"/>
                    <a:pt x="67" y="155"/>
                    <a:pt x="67" y="154"/>
                  </a:cubicBezTo>
                  <a:cubicBezTo>
                    <a:pt x="67" y="152"/>
                    <a:pt x="67" y="151"/>
                    <a:pt x="67" y="150"/>
                  </a:cubicBezTo>
                  <a:cubicBezTo>
                    <a:pt x="66" y="150"/>
                    <a:pt x="66" y="149"/>
                    <a:pt x="66" y="148"/>
                  </a:cubicBezTo>
                  <a:cubicBezTo>
                    <a:pt x="67" y="147"/>
                    <a:pt x="67" y="147"/>
                    <a:pt x="68" y="146"/>
                  </a:cubicBezTo>
                  <a:cubicBezTo>
                    <a:pt x="68" y="144"/>
                    <a:pt x="68" y="143"/>
                    <a:pt x="69" y="142"/>
                  </a:cubicBezTo>
                  <a:cubicBezTo>
                    <a:pt x="70" y="141"/>
                    <a:pt x="71" y="142"/>
                    <a:pt x="72" y="141"/>
                  </a:cubicBezTo>
                  <a:cubicBezTo>
                    <a:pt x="73" y="141"/>
                    <a:pt x="75" y="138"/>
                    <a:pt x="74" y="137"/>
                  </a:cubicBezTo>
                  <a:cubicBezTo>
                    <a:pt x="72" y="136"/>
                    <a:pt x="72" y="135"/>
                    <a:pt x="72" y="134"/>
                  </a:cubicBezTo>
                  <a:cubicBezTo>
                    <a:pt x="72" y="133"/>
                    <a:pt x="71" y="132"/>
                    <a:pt x="72" y="132"/>
                  </a:cubicBezTo>
                  <a:cubicBezTo>
                    <a:pt x="73" y="131"/>
                    <a:pt x="74" y="130"/>
                    <a:pt x="75" y="131"/>
                  </a:cubicBezTo>
                  <a:cubicBezTo>
                    <a:pt x="76" y="132"/>
                    <a:pt x="77" y="134"/>
                    <a:pt x="77" y="133"/>
                  </a:cubicBezTo>
                  <a:cubicBezTo>
                    <a:pt x="78" y="133"/>
                    <a:pt x="80" y="131"/>
                    <a:pt x="80" y="129"/>
                  </a:cubicBezTo>
                  <a:cubicBezTo>
                    <a:pt x="79" y="127"/>
                    <a:pt x="80" y="126"/>
                    <a:pt x="81" y="125"/>
                  </a:cubicBezTo>
                  <a:cubicBezTo>
                    <a:pt x="82" y="125"/>
                    <a:pt x="83" y="124"/>
                    <a:pt x="85" y="123"/>
                  </a:cubicBezTo>
                  <a:cubicBezTo>
                    <a:pt x="87" y="123"/>
                    <a:pt x="88" y="122"/>
                    <a:pt x="89" y="121"/>
                  </a:cubicBezTo>
                  <a:cubicBezTo>
                    <a:pt x="89" y="120"/>
                    <a:pt x="88" y="116"/>
                    <a:pt x="89" y="115"/>
                  </a:cubicBezTo>
                  <a:cubicBezTo>
                    <a:pt x="89" y="113"/>
                    <a:pt x="90" y="113"/>
                    <a:pt x="90" y="112"/>
                  </a:cubicBezTo>
                  <a:cubicBezTo>
                    <a:pt x="91" y="111"/>
                    <a:pt x="92" y="109"/>
                    <a:pt x="92" y="108"/>
                  </a:cubicBezTo>
                  <a:cubicBezTo>
                    <a:pt x="92" y="107"/>
                    <a:pt x="90" y="105"/>
                    <a:pt x="89" y="105"/>
                  </a:cubicBezTo>
                  <a:cubicBezTo>
                    <a:pt x="88" y="104"/>
                    <a:pt x="86" y="104"/>
                    <a:pt x="84" y="104"/>
                  </a:cubicBezTo>
                  <a:cubicBezTo>
                    <a:pt x="83" y="104"/>
                    <a:pt x="83" y="103"/>
                    <a:pt x="81" y="103"/>
                  </a:cubicBezTo>
                  <a:cubicBezTo>
                    <a:pt x="79" y="103"/>
                    <a:pt x="78" y="103"/>
                    <a:pt x="78" y="102"/>
                  </a:cubicBezTo>
                  <a:cubicBezTo>
                    <a:pt x="78" y="101"/>
                    <a:pt x="78" y="99"/>
                    <a:pt x="77" y="97"/>
                  </a:cubicBezTo>
                  <a:cubicBezTo>
                    <a:pt x="75" y="96"/>
                    <a:pt x="75" y="96"/>
                    <a:pt x="73" y="96"/>
                  </a:cubicBezTo>
                  <a:cubicBezTo>
                    <a:pt x="71" y="96"/>
                    <a:pt x="72" y="96"/>
                    <a:pt x="70" y="95"/>
                  </a:cubicBezTo>
                  <a:cubicBezTo>
                    <a:pt x="69" y="93"/>
                    <a:pt x="67" y="92"/>
                    <a:pt x="66" y="92"/>
                  </a:cubicBezTo>
                  <a:cubicBezTo>
                    <a:pt x="64" y="92"/>
                    <a:pt x="64" y="91"/>
                    <a:pt x="62" y="91"/>
                  </a:cubicBezTo>
                  <a:cubicBezTo>
                    <a:pt x="60" y="91"/>
                    <a:pt x="60" y="91"/>
                    <a:pt x="59" y="90"/>
                  </a:cubicBezTo>
                  <a:cubicBezTo>
                    <a:pt x="58" y="90"/>
                    <a:pt x="57" y="91"/>
                    <a:pt x="56" y="91"/>
                  </a:cubicBezTo>
                  <a:cubicBezTo>
                    <a:pt x="55" y="91"/>
                    <a:pt x="55" y="91"/>
                    <a:pt x="55" y="92"/>
                  </a:cubicBezTo>
                  <a:cubicBezTo>
                    <a:pt x="54" y="93"/>
                    <a:pt x="53" y="93"/>
                    <a:pt x="52" y="93"/>
                  </a:cubicBezTo>
                  <a:cubicBezTo>
                    <a:pt x="51" y="93"/>
                    <a:pt x="51" y="92"/>
                    <a:pt x="49" y="92"/>
                  </a:cubicBezTo>
                  <a:cubicBezTo>
                    <a:pt x="47" y="92"/>
                    <a:pt x="47" y="91"/>
                    <a:pt x="47" y="90"/>
                  </a:cubicBezTo>
                  <a:cubicBezTo>
                    <a:pt x="47" y="89"/>
                    <a:pt x="48" y="87"/>
                    <a:pt x="47" y="87"/>
                  </a:cubicBezTo>
                  <a:cubicBezTo>
                    <a:pt x="46" y="86"/>
                    <a:pt x="44" y="87"/>
                    <a:pt x="44" y="86"/>
                  </a:cubicBezTo>
                  <a:cubicBezTo>
                    <a:pt x="43" y="85"/>
                    <a:pt x="43" y="85"/>
                    <a:pt x="44" y="84"/>
                  </a:cubicBezTo>
                  <a:cubicBezTo>
                    <a:pt x="45" y="83"/>
                    <a:pt x="45" y="83"/>
                    <a:pt x="45" y="82"/>
                  </a:cubicBezTo>
                  <a:cubicBezTo>
                    <a:pt x="45" y="81"/>
                    <a:pt x="45" y="81"/>
                    <a:pt x="44" y="81"/>
                  </a:cubicBezTo>
                  <a:cubicBezTo>
                    <a:pt x="43" y="81"/>
                    <a:pt x="43" y="82"/>
                    <a:pt x="42" y="83"/>
                  </a:cubicBezTo>
                  <a:cubicBezTo>
                    <a:pt x="41" y="83"/>
                    <a:pt x="41" y="84"/>
                    <a:pt x="39" y="84"/>
                  </a:cubicBezTo>
                  <a:cubicBezTo>
                    <a:pt x="37" y="84"/>
                    <a:pt x="36" y="83"/>
                    <a:pt x="36" y="82"/>
                  </a:cubicBezTo>
                  <a:cubicBezTo>
                    <a:pt x="36" y="80"/>
                    <a:pt x="35" y="79"/>
                    <a:pt x="36" y="77"/>
                  </a:cubicBezTo>
                  <a:cubicBezTo>
                    <a:pt x="36" y="75"/>
                    <a:pt x="36" y="73"/>
                    <a:pt x="38" y="73"/>
                  </a:cubicBezTo>
                  <a:cubicBezTo>
                    <a:pt x="40" y="72"/>
                    <a:pt x="40" y="72"/>
                    <a:pt x="42" y="72"/>
                  </a:cubicBezTo>
                  <a:cubicBezTo>
                    <a:pt x="43" y="72"/>
                    <a:pt x="44" y="73"/>
                    <a:pt x="46" y="72"/>
                  </a:cubicBezTo>
                  <a:cubicBezTo>
                    <a:pt x="47" y="72"/>
                    <a:pt x="48" y="71"/>
                    <a:pt x="48" y="71"/>
                  </a:cubicBezTo>
                  <a:cubicBezTo>
                    <a:pt x="49" y="72"/>
                    <a:pt x="50" y="72"/>
                    <a:pt x="50" y="73"/>
                  </a:cubicBezTo>
                  <a:cubicBezTo>
                    <a:pt x="50" y="75"/>
                    <a:pt x="50" y="76"/>
                    <a:pt x="51" y="76"/>
                  </a:cubicBezTo>
                  <a:cubicBezTo>
                    <a:pt x="51" y="77"/>
                    <a:pt x="52" y="77"/>
                    <a:pt x="52" y="76"/>
                  </a:cubicBezTo>
                  <a:cubicBezTo>
                    <a:pt x="52" y="74"/>
                    <a:pt x="51" y="73"/>
                    <a:pt x="51" y="72"/>
                  </a:cubicBezTo>
                  <a:cubicBezTo>
                    <a:pt x="52" y="70"/>
                    <a:pt x="51" y="69"/>
                    <a:pt x="53" y="69"/>
                  </a:cubicBezTo>
                  <a:cubicBezTo>
                    <a:pt x="55" y="68"/>
                    <a:pt x="56" y="68"/>
                    <a:pt x="56" y="66"/>
                  </a:cubicBezTo>
                  <a:cubicBezTo>
                    <a:pt x="57" y="65"/>
                    <a:pt x="57" y="64"/>
                    <a:pt x="58" y="63"/>
                  </a:cubicBezTo>
                  <a:cubicBezTo>
                    <a:pt x="59" y="61"/>
                    <a:pt x="59" y="61"/>
                    <a:pt x="61" y="60"/>
                  </a:cubicBezTo>
                  <a:cubicBezTo>
                    <a:pt x="63" y="59"/>
                    <a:pt x="62" y="57"/>
                    <a:pt x="64" y="56"/>
                  </a:cubicBezTo>
                  <a:cubicBezTo>
                    <a:pt x="65" y="55"/>
                    <a:pt x="66" y="54"/>
                    <a:pt x="67" y="55"/>
                  </a:cubicBezTo>
                  <a:cubicBezTo>
                    <a:pt x="67" y="55"/>
                    <a:pt x="66" y="57"/>
                    <a:pt x="68" y="56"/>
                  </a:cubicBezTo>
                  <a:cubicBezTo>
                    <a:pt x="70" y="56"/>
                    <a:pt x="68" y="56"/>
                    <a:pt x="70" y="56"/>
                  </a:cubicBezTo>
                  <a:cubicBezTo>
                    <a:pt x="72" y="55"/>
                    <a:pt x="73" y="55"/>
                    <a:pt x="73" y="54"/>
                  </a:cubicBezTo>
                  <a:cubicBezTo>
                    <a:pt x="72" y="53"/>
                    <a:pt x="73" y="53"/>
                    <a:pt x="71" y="53"/>
                  </a:cubicBezTo>
                  <a:cubicBezTo>
                    <a:pt x="69" y="54"/>
                    <a:pt x="68" y="54"/>
                    <a:pt x="68" y="52"/>
                  </a:cubicBezTo>
                  <a:cubicBezTo>
                    <a:pt x="68" y="51"/>
                    <a:pt x="68" y="53"/>
                    <a:pt x="67" y="51"/>
                  </a:cubicBezTo>
                  <a:cubicBezTo>
                    <a:pt x="67" y="50"/>
                    <a:pt x="67" y="49"/>
                    <a:pt x="69" y="49"/>
                  </a:cubicBezTo>
                  <a:cubicBezTo>
                    <a:pt x="71" y="49"/>
                    <a:pt x="75" y="49"/>
                    <a:pt x="75" y="48"/>
                  </a:cubicBezTo>
                  <a:cubicBezTo>
                    <a:pt x="75" y="48"/>
                    <a:pt x="76" y="48"/>
                    <a:pt x="77" y="47"/>
                  </a:cubicBezTo>
                  <a:cubicBezTo>
                    <a:pt x="77" y="46"/>
                    <a:pt x="78" y="46"/>
                    <a:pt x="76" y="44"/>
                  </a:cubicBezTo>
                  <a:cubicBezTo>
                    <a:pt x="75" y="42"/>
                    <a:pt x="74" y="42"/>
                    <a:pt x="74" y="40"/>
                  </a:cubicBezTo>
                  <a:cubicBezTo>
                    <a:pt x="73" y="38"/>
                    <a:pt x="74" y="36"/>
                    <a:pt x="73" y="35"/>
                  </a:cubicBezTo>
                  <a:cubicBezTo>
                    <a:pt x="73" y="34"/>
                    <a:pt x="73" y="33"/>
                    <a:pt x="72" y="35"/>
                  </a:cubicBezTo>
                  <a:cubicBezTo>
                    <a:pt x="71" y="36"/>
                    <a:pt x="71" y="37"/>
                    <a:pt x="70" y="37"/>
                  </a:cubicBezTo>
                  <a:cubicBezTo>
                    <a:pt x="68" y="36"/>
                    <a:pt x="69" y="36"/>
                    <a:pt x="68" y="35"/>
                  </a:cubicBezTo>
                  <a:cubicBezTo>
                    <a:pt x="68" y="33"/>
                    <a:pt x="69" y="33"/>
                    <a:pt x="68" y="32"/>
                  </a:cubicBezTo>
                  <a:cubicBezTo>
                    <a:pt x="67" y="31"/>
                    <a:pt x="66" y="32"/>
                    <a:pt x="65" y="31"/>
                  </a:cubicBezTo>
                  <a:cubicBezTo>
                    <a:pt x="63" y="31"/>
                    <a:pt x="62" y="30"/>
                    <a:pt x="62" y="30"/>
                  </a:cubicBezTo>
                  <a:cubicBezTo>
                    <a:pt x="62" y="31"/>
                    <a:pt x="63" y="31"/>
                    <a:pt x="63" y="33"/>
                  </a:cubicBezTo>
                  <a:cubicBezTo>
                    <a:pt x="62" y="36"/>
                    <a:pt x="61" y="35"/>
                    <a:pt x="61" y="37"/>
                  </a:cubicBezTo>
                  <a:cubicBezTo>
                    <a:pt x="61" y="39"/>
                    <a:pt x="62" y="40"/>
                    <a:pt x="61" y="41"/>
                  </a:cubicBezTo>
                  <a:cubicBezTo>
                    <a:pt x="60" y="41"/>
                    <a:pt x="59" y="44"/>
                    <a:pt x="58" y="45"/>
                  </a:cubicBezTo>
                  <a:cubicBezTo>
                    <a:pt x="58" y="45"/>
                    <a:pt x="58" y="47"/>
                    <a:pt x="57" y="47"/>
                  </a:cubicBezTo>
                  <a:cubicBezTo>
                    <a:pt x="56" y="46"/>
                    <a:pt x="55" y="45"/>
                    <a:pt x="55" y="44"/>
                  </a:cubicBezTo>
                  <a:cubicBezTo>
                    <a:pt x="56" y="43"/>
                    <a:pt x="58" y="42"/>
                    <a:pt x="57" y="41"/>
                  </a:cubicBezTo>
                  <a:cubicBezTo>
                    <a:pt x="55" y="41"/>
                    <a:pt x="55" y="40"/>
                    <a:pt x="53" y="39"/>
                  </a:cubicBezTo>
                  <a:cubicBezTo>
                    <a:pt x="51" y="38"/>
                    <a:pt x="51" y="39"/>
                    <a:pt x="50" y="38"/>
                  </a:cubicBezTo>
                  <a:cubicBezTo>
                    <a:pt x="49" y="37"/>
                    <a:pt x="49" y="38"/>
                    <a:pt x="49" y="36"/>
                  </a:cubicBezTo>
                  <a:cubicBezTo>
                    <a:pt x="49" y="33"/>
                    <a:pt x="48" y="33"/>
                    <a:pt x="50" y="31"/>
                  </a:cubicBezTo>
                  <a:cubicBezTo>
                    <a:pt x="51" y="29"/>
                    <a:pt x="53" y="27"/>
                    <a:pt x="54" y="27"/>
                  </a:cubicBezTo>
                  <a:cubicBezTo>
                    <a:pt x="55" y="26"/>
                    <a:pt x="56" y="25"/>
                    <a:pt x="57" y="26"/>
                  </a:cubicBezTo>
                  <a:cubicBezTo>
                    <a:pt x="57" y="27"/>
                    <a:pt x="58" y="28"/>
                    <a:pt x="59" y="28"/>
                  </a:cubicBezTo>
                  <a:cubicBezTo>
                    <a:pt x="59" y="28"/>
                    <a:pt x="61" y="29"/>
                    <a:pt x="61" y="27"/>
                  </a:cubicBezTo>
                  <a:cubicBezTo>
                    <a:pt x="61" y="26"/>
                    <a:pt x="61" y="25"/>
                    <a:pt x="60" y="25"/>
                  </a:cubicBezTo>
                  <a:cubicBezTo>
                    <a:pt x="60" y="24"/>
                    <a:pt x="58" y="24"/>
                    <a:pt x="59" y="23"/>
                  </a:cubicBezTo>
                  <a:cubicBezTo>
                    <a:pt x="60" y="22"/>
                    <a:pt x="61" y="22"/>
                    <a:pt x="62" y="22"/>
                  </a:cubicBezTo>
                  <a:cubicBezTo>
                    <a:pt x="63" y="22"/>
                    <a:pt x="63" y="21"/>
                    <a:pt x="64" y="20"/>
                  </a:cubicBezTo>
                  <a:cubicBezTo>
                    <a:pt x="64" y="18"/>
                    <a:pt x="64" y="16"/>
                    <a:pt x="63" y="16"/>
                  </a:cubicBezTo>
                  <a:cubicBezTo>
                    <a:pt x="62" y="16"/>
                    <a:pt x="63" y="17"/>
                    <a:pt x="62" y="18"/>
                  </a:cubicBezTo>
                  <a:cubicBezTo>
                    <a:pt x="61" y="19"/>
                    <a:pt x="61" y="21"/>
                    <a:pt x="60" y="20"/>
                  </a:cubicBezTo>
                  <a:cubicBezTo>
                    <a:pt x="59" y="19"/>
                    <a:pt x="59" y="18"/>
                    <a:pt x="58" y="18"/>
                  </a:cubicBezTo>
                  <a:cubicBezTo>
                    <a:pt x="57" y="18"/>
                    <a:pt x="57" y="17"/>
                    <a:pt x="57" y="15"/>
                  </a:cubicBezTo>
                  <a:cubicBezTo>
                    <a:pt x="57" y="13"/>
                    <a:pt x="58" y="11"/>
                    <a:pt x="57" y="11"/>
                  </a:cubicBezTo>
                  <a:cubicBezTo>
                    <a:pt x="55" y="11"/>
                    <a:pt x="54" y="12"/>
                    <a:pt x="54" y="13"/>
                  </a:cubicBezTo>
                  <a:cubicBezTo>
                    <a:pt x="54" y="14"/>
                    <a:pt x="56" y="15"/>
                    <a:pt x="55" y="16"/>
                  </a:cubicBezTo>
                  <a:cubicBezTo>
                    <a:pt x="55" y="18"/>
                    <a:pt x="54" y="19"/>
                    <a:pt x="53" y="18"/>
                  </a:cubicBezTo>
                  <a:cubicBezTo>
                    <a:pt x="53" y="18"/>
                    <a:pt x="52" y="16"/>
                    <a:pt x="53" y="15"/>
                  </a:cubicBezTo>
                  <a:cubicBezTo>
                    <a:pt x="53" y="15"/>
                    <a:pt x="52" y="13"/>
                    <a:pt x="52" y="14"/>
                  </a:cubicBezTo>
                  <a:cubicBezTo>
                    <a:pt x="52" y="15"/>
                    <a:pt x="52" y="16"/>
                    <a:pt x="51" y="17"/>
                  </a:cubicBezTo>
                  <a:cubicBezTo>
                    <a:pt x="51" y="19"/>
                    <a:pt x="52" y="19"/>
                    <a:pt x="49" y="18"/>
                  </a:cubicBezTo>
                  <a:cubicBezTo>
                    <a:pt x="47" y="18"/>
                    <a:pt x="43" y="17"/>
                    <a:pt x="43" y="17"/>
                  </a:cubicBezTo>
                  <a:cubicBezTo>
                    <a:pt x="43" y="18"/>
                    <a:pt x="42" y="18"/>
                    <a:pt x="41" y="17"/>
                  </a:cubicBezTo>
                  <a:cubicBezTo>
                    <a:pt x="39" y="17"/>
                    <a:pt x="38" y="18"/>
                    <a:pt x="38" y="16"/>
                  </a:cubicBezTo>
                  <a:cubicBezTo>
                    <a:pt x="39" y="14"/>
                    <a:pt x="38" y="14"/>
                    <a:pt x="37" y="12"/>
                  </a:cubicBezTo>
                  <a:cubicBezTo>
                    <a:pt x="36" y="11"/>
                    <a:pt x="36" y="11"/>
                    <a:pt x="35" y="11"/>
                  </a:cubicBezTo>
                  <a:cubicBezTo>
                    <a:pt x="33" y="11"/>
                    <a:pt x="33" y="11"/>
                    <a:pt x="32" y="10"/>
                  </a:cubicBezTo>
                  <a:cubicBezTo>
                    <a:pt x="32" y="9"/>
                    <a:pt x="32" y="8"/>
                    <a:pt x="30" y="8"/>
                  </a:cubicBezTo>
                  <a:cubicBezTo>
                    <a:pt x="29" y="8"/>
                    <a:pt x="28" y="7"/>
                    <a:pt x="27" y="9"/>
                  </a:cubicBezTo>
                  <a:cubicBezTo>
                    <a:pt x="26" y="10"/>
                    <a:pt x="25" y="10"/>
                    <a:pt x="24" y="10"/>
                  </a:cubicBezTo>
                  <a:cubicBezTo>
                    <a:pt x="24" y="9"/>
                    <a:pt x="24" y="8"/>
                    <a:pt x="22" y="7"/>
                  </a:cubicBezTo>
                  <a:cubicBezTo>
                    <a:pt x="21" y="5"/>
                    <a:pt x="20" y="5"/>
                    <a:pt x="18" y="3"/>
                  </a:cubicBezTo>
                  <a:cubicBezTo>
                    <a:pt x="15" y="2"/>
                    <a:pt x="14" y="1"/>
                    <a:pt x="13" y="0"/>
                  </a:cubicBezTo>
                  <a:cubicBezTo>
                    <a:pt x="13" y="0"/>
                    <a:pt x="13" y="0"/>
                    <a:pt x="13" y="0"/>
                  </a:cubicBezTo>
                  <a:cubicBezTo>
                    <a:pt x="8" y="7"/>
                    <a:pt x="4" y="15"/>
                    <a:pt x="1" y="23"/>
                  </a:cubicBezTo>
                  <a:cubicBezTo>
                    <a:pt x="1" y="23"/>
                    <a:pt x="1" y="23"/>
                    <a:pt x="1"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US" dirty="0"/>
            </a:p>
          </p:txBody>
        </p:sp>
        <p:sp>
          <p:nvSpPr>
            <p:cNvPr id="193" name="world icon piece"/>
            <p:cNvSpPr>
              <a:spLocks/>
            </p:cNvSpPr>
            <p:nvPr/>
          </p:nvSpPr>
          <p:spPr bwMode="auto">
            <a:xfrm>
              <a:off x="4146550" y="2876551"/>
              <a:ext cx="66675" cy="49213"/>
            </a:xfrm>
            <a:custGeom>
              <a:avLst/>
              <a:gdLst>
                <a:gd name="T0" fmla="*/ 16 w 25"/>
                <a:gd name="T1" fmla="*/ 12 h 19"/>
                <a:gd name="T2" fmla="*/ 17 w 25"/>
                <a:gd name="T3" fmla="*/ 10 h 19"/>
                <a:gd name="T4" fmla="*/ 20 w 25"/>
                <a:gd name="T5" fmla="*/ 9 h 19"/>
                <a:gd name="T6" fmla="*/ 22 w 25"/>
                <a:gd name="T7" fmla="*/ 6 h 19"/>
                <a:gd name="T8" fmla="*/ 23 w 25"/>
                <a:gd name="T9" fmla="*/ 5 h 19"/>
                <a:gd name="T10" fmla="*/ 23 w 25"/>
                <a:gd name="T11" fmla="*/ 5 h 19"/>
                <a:gd name="T12" fmla="*/ 24 w 25"/>
                <a:gd name="T13" fmla="*/ 5 h 19"/>
                <a:gd name="T14" fmla="*/ 25 w 25"/>
                <a:gd name="T15" fmla="*/ 4 h 19"/>
                <a:gd name="T16" fmla="*/ 24 w 25"/>
                <a:gd name="T17" fmla="*/ 3 h 19"/>
                <a:gd name="T18" fmla="*/ 24 w 25"/>
                <a:gd name="T19" fmla="*/ 2 h 19"/>
                <a:gd name="T20" fmla="*/ 18 w 25"/>
                <a:gd name="T21" fmla="*/ 0 h 19"/>
                <a:gd name="T22" fmla="*/ 14 w 25"/>
                <a:gd name="T23" fmla="*/ 1 h 19"/>
                <a:gd name="T24" fmla="*/ 10 w 25"/>
                <a:gd name="T25" fmla="*/ 1 h 19"/>
                <a:gd name="T26" fmla="*/ 9 w 25"/>
                <a:gd name="T27" fmla="*/ 5 h 19"/>
                <a:gd name="T28" fmla="*/ 11 w 25"/>
                <a:gd name="T29" fmla="*/ 7 h 19"/>
                <a:gd name="T30" fmla="*/ 9 w 25"/>
                <a:gd name="T31" fmla="*/ 8 h 19"/>
                <a:gd name="T32" fmla="*/ 7 w 25"/>
                <a:gd name="T33" fmla="*/ 5 h 19"/>
                <a:gd name="T34" fmla="*/ 5 w 25"/>
                <a:gd name="T35" fmla="*/ 5 h 19"/>
                <a:gd name="T36" fmla="*/ 3 w 25"/>
                <a:gd name="T37" fmla="*/ 7 h 19"/>
                <a:gd name="T38" fmla="*/ 3 w 25"/>
                <a:gd name="T39" fmla="*/ 8 h 19"/>
                <a:gd name="T40" fmla="*/ 4 w 25"/>
                <a:gd name="T41" fmla="*/ 9 h 19"/>
                <a:gd name="T42" fmla="*/ 3 w 25"/>
                <a:gd name="T43" fmla="*/ 10 h 19"/>
                <a:gd name="T44" fmla="*/ 2 w 25"/>
                <a:gd name="T45" fmla="*/ 12 h 19"/>
                <a:gd name="T46" fmla="*/ 6 w 25"/>
                <a:gd name="T47" fmla="*/ 13 h 19"/>
                <a:gd name="T48" fmla="*/ 4 w 25"/>
                <a:gd name="T49" fmla="*/ 15 h 19"/>
                <a:gd name="T50" fmla="*/ 2 w 25"/>
                <a:gd name="T51" fmla="*/ 17 h 19"/>
                <a:gd name="T52" fmla="*/ 5 w 25"/>
                <a:gd name="T53" fmla="*/ 18 h 19"/>
                <a:gd name="T54" fmla="*/ 9 w 25"/>
                <a:gd name="T55" fmla="*/ 18 h 19"/>
                <a:gd name="T56" fmla="*/ 10 w 25"/>
                <a:gd name="T57" fmla="*/ 16 h 19"/>
                <a:gd name="T58" fmla="*/ 13 w 25"/>
                <a:gd name="T59" fmla="*/ 13 h 19"/>
                <a:gd name="T60" fmla="*/ 16 w 25"/>
                <a:gd name="T61"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 h="19">
                  <a:moveTo>
                    <a:pt x="16" y="12"/>
                  </a:moveTo>
                  <a:cubicBezTo>
                    <a:pt x="17" y="11"/>
                    <a:pt x="16" y="11"/>
                    <a:pt x="17" y="10"/>
                  </a:cubicBezTo>
                  <a:cubicBezTo>
                    <a:pt x="18" y="10"/>
                    <a:pt x="19" y="9"/>
                    <a:pt x="20" y="9"/>
                  </a:cubicBezTo>
                  <a:cubicBezTo>
                    <a:pt x="21" y="9"/>
                    <a:pt x="21" y="7"/>
                    <a:pt x="22" y="6"/>
                  </a:cubicBezTo>
                  <a:cubicBezTo>
                    <a:pt x="22" y="6"/>
                    <a:pt x="22" y="5"/>
                    <a:pt x="23" y="5"/>
                  </a:cubicBezTo>
                  <a:cubicBezTo>
                    <a:pt x="23" y="5"/>
                    <a:pt x="23" y="5"/>
                    <a:pt x="23" y="5"/>
                  </a:cubicBezTo>
                  <a:cubicBezTo>
                    <a:pt x="23" y="5"/>
                    <a:pt x="23" y="5"/>
                    <a:pt x="24" y="5"/>
                  </a:cubicBezTo>
                  <a:cubicBezTo>
                    <a:pt x="24" y="5"/>
                    <a:pt x="24" y="4"/>
                    <a:pt x="25" y="4"/>
                  </a:cubicBezTo>
                  <a:cubicBezTo>
                    <a:pt x="24" y="3"/>
                    <a:pt x="24" y="3"/>
                    <a:pt x="24" y="3"/>
                  </a:cubicBezTo>
                  <a:cubicBezTo>
                    <a:pt x="24" y="2"/>
                    <a:pt x="24" y="2"/>
                    <a:pt x="24" y="2"/>
                  </a:cubicBezTo>
                  <a:cubicBezTo>
                    <a:pt x="23" y="1"/>
                    <a:pt x="20" y="0"/>
                    <a:pt x="18" y="0"/>
                  </a:cubicBezTo>
                  <a:cubicBezTo>
                    <a:pt x="16" y="0"/>
                    <a:pt x="15" y="0"/>
                    <a:pt x="14" y="1"/>
                  </a:cubicBezTo>
                  <a:cubicBezTo>
                    <a:pt x="12" y="1"/>
                    <a:pt x="11" y="1"/>
                    <a:pt x="10" y="1"/>
                  </a:cubicBezTo>
                  <a:cubicBezTo>
                    <a:pt x="9" y="2"/>
                    <a:pt x="9" y="4"/>
                    <a:pt x="9" y="5"/>
                  </a:cubicBezTo>
                  <a:cubicBezTo>
                    <a:pt x="9" y="6"/>
                    <a:pt x="11" y="6"/>
                    <a:pt x="11" y="7"/>
                  </a:cubicBezTo>
                  <a:cubicBezTo>
                    <a:pt x="11" y="7"/>
                    <a:pt x="11" y="8"/>
                    <a:pt x="9" y="8"/>
                  </a:cubicBezTo>
                  <a:cubicBezTo>
                    <a:pt x="8" y="7"/>
                    <a:pt x="8" y="6"/>
                    <a:pt x="7" y="5"/>
                  </a:cubicBezTo>
                  <a:cubicBezTo>
                    <a:pt x="7" y="3"/>
                    <a:pt x="6" y="4"/>
                    <a:pt x="5" y="5"/>
                  </a:cubicBezTo>
                  <a:cubicBezTo>
                    <a:pt x="4" y="5"/>
                    <a:pt x="3" y="6"/>
                    <a:pt x="3" y="7"/>
                  </a:cubicBezTo>
                  <a:cubicBezTo>
                    <a:pt x="3" y="8"/>
                    <a:pt x="3" y="8"/>
                    <a:pt x="3" y="8"/>
                  </a:cubicBezTo>
                  <a:cubicBezTo>
                    <a:pt x="3" y="9"/>
                    <a:pt x="3" y="9"/>
                    <a:pt x="4" y="9"/>
                  </a:cubicBezTo>
                  <a:cubicBezTo>
                    <a:pt x="5" y="8"/>
                    <a:pt x="4" y="9"/>
                    <a:pt x="3" y="10"/>
                  </a:cubicBezTo>
                  <a:cubicBezTo>
                    <a:pt x="2" y="10"/>
                    <a:pt x="1" y="10"/>
                    <a:pt x="2" y="12"/>
                  </a:cubicBezTo>
                  <a:cubicBezTo>
                    <a:pt x="3" y="14"/>
                    <a:pt x="5" y="12"/>
                    <a:pt x="6" y="13"/>
                  </a:cubicBezTo>
                  <a:cubicBezTo>
                    <a:pt x="8" y="14"/>
                    <a:pt x="6" y="15"/>
                    <a:pt x="4" y="15"/>
                  </a:cubicBezTo>
                  <a:cubicBezTo>
                    <a:pt x="2" y="16"/>
                    <a:pt x="3" y="15"/>
                    <a:pt x="2" y="17"/>
                  </a:cubicBezTo>
                  <a:cubicBezTo>
                    <a:pt x="0" y="18"/>
                    <a:pt x="3" y="18"/>
                    <a:pt x="5" y="18"/>
                  </a:cubicBezTo>
                  <a:cubicBezTo>
                    <a:pt x="8" y="18"/>
                    <a:pt x="7" y="19"/>
                    <a:pt x="9" y="18"/>
                  </a:cubicBezTo>
                  <a:cubicBezTo>
                    <a:pt x="10" y="17"/>
                    <a:pt x="9" y="17"/>
                    <a:pt x="10" y="16"/>
                  </a:cubicBezTo>
                  <a:cubicBezTo>
                    <a:pt x="12" y="15"/>
                    <a:pt x="13" y="15"/>
                    <a:pt x="13" y="13"/>
                  </a:cubicBezTo>
                  <a:cubicBezTo>
                    <a:pt x="13" y="11"/>
                    <a:pt x="14" y="12"/>
                    <a:pt x="1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94" name="world icon piece"/>
            <p:cNvSpPr>
              <a:spLocks/>
            </p:cNvSpPr>
            <p:nvPr/>
          </p:nvSpPr>
          <p:spPr bwMode="auto">
            <a:xfrm>
              <a:off x="4181475" y="2881313"/>
              <a:ext cx="104775" cy="134938"/>
            </a:xfrm>
            <a:custGeom>
              <a:avLst/>
              <a:gdLst>
                <a:gd name="T0" fmla="*/ 26 w 40"/>
                <a:gd name="T1" fmla="*/ 35 h 51"/>
                <a:gd name="T2" fmla="*/ 28 w 40"/>
                <a:gd name="T3" fmla="*/ 34 h 51"/>
                <a:gd name="T4" fmla="*/ 31 w 40"/>
                <a:gd name="T5" fmla="*/ 34 h 51"/>
                <a:gd name="T6" fmla="*/ 30 w 40"/>
                <a:gd name="T7" fmla="*/ 32 h 51"/>
                <a:gd name="T8" fmla="*/ 29 w 40"/>
                <a:gd name="T9" fmla="*/ 31 h 51"/>
                <a:gd name="T10" fmla="*/ 31 w 40"/>
                <a:gd name="T11" fmla="*/ 29 h 51"/>
                <a:gd name="T12" fmla="*/ 33 w 40"/>
                <a:gd name="T13" fmla="*/ 29 h 51"/>
                <a:gd name="T14" fmla="*/ 33 w 40"/>
                <a:gd name="T15" fmla="*/ 25 h 51"/>
                <a:gd name="T16" fmla="*/ 33 w 40"/>
                <a:gd name="T17" fmla="*/ 22 h 51"/>
                <a:gd name="T18" fmla="*/ 34 w 40"/>
                <a:gd name="T19" fmla="*/ 21 h 51"/>
                <a:gd name="T20" fmla="*/ 34 w 40"/>
                <a:gd name="T21" fmla="*/ 20 h 51"/>
                <a:gd name="T22" fmla="*/ 35 w 40"/>
                <a:gd name="T23" fmla="*/ 15 h 51"/>
                <a:gd name="T24" fmla="*/ 39 w 40"/>
                <a:gd name="T25" fmla="*/ 11 h 51"/>
                <a:gd name="T26" fmla="*/ 38 w 40"/>
                <a:gd name="T27" fmla="*/ 8 h 51"/>
                <a:gd name="T28" fmla="*/ 36 w 40"/>
                <a:gd name="T29" fmla="*/ 9 h 51"/>
                <a:gd name="T30" fmla="*/ 34 w 40"/>
                <a:gd name="T31" fmla="*/ 9 h 51"/>
                <a:gd name="T32" fmla="*/ 34 w 40"/>
                <a:gd name="T33" fmla="*/ 7 h 51"/>
                <a:gd name="T34" fmla="*/ 35 w 40"/>
                <a:gd name="T35" fmla="*/ 5 h 51"/>
                <a:gd name="T36" fmla="*/ 31 w 40"/>
                <a:gd name="T37" fmla="*/ 2 h 51"/>
                <a:gd name="T38" fmla="*/ 28 w 40"/>
                <a:gd name="T39" fmla="*/ 1 h 51"/>
                <a:gd name="T40" fmla="*/ 26 w 40"/>
                <a:gd name="T41" fmla="*/ 2 h 51"/>
                <a:gd name="T42" fmla="*/ 23 w 40"/>
                <a:gd name="T43" fmla="*/ 4 h 51"/>
                <a:gd name="T44" fmla="*/ 22 w 40"/>
                <a:gd name="T45" fmla="*/ 7 h 51"/>
                <a:gd name="T46" fmla="*/ 20 w 40"/>
                <a:gd name="T47" fmla="*/ 4 h 51"/>
                <a:gd name="T48" fmla="*/ 18 w 40"/>
                <a:gd name="T49" fmla="*/ 7 h 51"/>
                <a:gd name="T50" fmla="*/ 17 w 40"/>
                <a:gd name="T51" fmla="*/ 5 h 51"/>
                <a:gd name="T52" fmla="*/ 14 w 40"/>
                <a:gd name="T53" fmla="*/ 4 h 51"/>
                <a:gd name="T54" fmla="*/ 12 w 40"/>
                <a:gd name="T55" fmla="*/ 4 h 51"/>
                <a:gd name="T56" fmla="*/ 11 w 40"/>
                <a:gd name="T57" fmla="*/ 4 h 51"/>
                <a:gd name="T58" fmla="*/ 12 w 40"/>
                <a:gd name="T59" fmla="*/ 5 h 51"/>
                <a:gd name="T60" fmla="*/ 11 w 40"/>
                <a:gd name="T61" fmla="*/ 7 h 51"/>
                <a:gd name="T62" fmla="*/ 8 w 40"/>
                <a:gd name="T63" fmla="*/ 8 h 51"/>
                <a:gd name="T64" fmla="*/ 8 w 40"/>
                <a:gd name="T65" fmla="*/ 10 h 51"/>
                <a:gd name="T66" fmla="*/ 7 w 40"/>
                <a:gd name="T67" fmla="*/ 12 h 51"/>
                <a:gd name="T68" fmla="*/ 2 w 40"/>
                <a:gd name="T69" fmla="*/ 13 h 51"/>
                <a:gd name="T70" fmla="*/ 5 w 40"/>
                <a:gd name="T71" fmla="*/ 15 h 51"/>
                <a:gd name="T72" fmla="*/ 3 w 40"/>
                <a:gd name="T73" fmla="*/ 16 h 51"/>
                <a:gd name="T74" fmla="*/ 2 w 40"/>
                <a:gd name="T75" fmla="*/ 19 h 51"/>
                <a:gd name="T76" fmla="*/ 7 w 40"/>
                <a:gd name="T77" fmla="*/ 20 h 51"/>
                <a:gd name="T78" fmla="*/ 8 w 40"/>
                <a:gd name="T79" fmla="*/ 25 h 51"/>
                <a:gd name="T80" fmla="*/ 8 w 40"/>
                <a:gd name="T81" fmla="*/ 29 h 51"/>
                <a:gd name="T82" fmla="*/ 8 w 40"/>
                <a:gd name="T83" fmla="*/ 33 h 51"/>
                <a:gd name="T84" fmla="*/ 10 w 40"/>
                <a:gd name="T85" fmla="*/ 34 h 51"/>
                <a:gd name="T86" fmla="*/ 9 w 40"/>
                <a:gd name="T87" fmla="*/ 37 h 51"/>
                <a:gd name="T88" fmla="*/ 7 w 40"/>
                <a:gd name="T89" fmla="*/ 41 h 51"/>
                <a:gd name="T90" fmla="*/ 9 w 40"/>
                <a:gd name="T91" fmla="*/ 48 h 51"/>
                <a:gd name="T92" fmla="*/ 12 w 40"/>
                <a:gd name="T93" fmla="*/ 49 h 51"/>
                <a:gd name="T94" fmla="*/ 15 w 40"/>
                <a:gd name="T95" fmla="*/ 43 h 51"/>
                <a:gd name="T96" fmla="*/ 21 w 40"/>
                <a:gd name="T97" fmla="*/ 41 h 51"/>
                <a:gd name="T98" fmla="*/ 25 w 40"/>
                <a:gd name="T99" fmla="*/ 38 h 51"/>
                <a:gd name="T100" fmla="*/ 29 w 40"/>
                <a:gd name="T101" fmla="*/ 37 h 51"/>
                <a:gd name="T102" fmla="*/ 26 w 40"/>
                <a:gd name="T103"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51">
                  <a:moveTo>
                    <a:pt x="26" y="35"/>
                  </a:moveTo>
                  <a:cubicBezTo>
                    <a:pt x="26" y="34"/>
                    <a:pt x="26" y="34"/>
                    <a:pt x="28" y="34"/>
                  </a:cubicBezTo>
                  <a:cubicBezTo>
                    <a:pt x="29" y="35"/>
                    <a:pt x="29" y="35"/>
                    <a:pt x="31" y="34"/>
                  </a:cubicBezTo>
                  <a:cubicBezTo>
                    <a:pt x="33" y="34"/>
                    <a:pt x="32" y="33"/>
                    <a:pt x="30" y="32"/>
                  </a:cubicBezTo>
                  <a:cubicBezTo>
                    <a:pt x="29" y="31"/>
                    <a:pt x="29" y="31"/>
                    <a:pt x="29" y="31"/>
                  </a:cubicBezTo>
                  <a:cubicBezTo>
                    <a:pt x="29" y="30"/>
                    <a:pt x="30" y="28"/>
                    <a:pt x="31" y="29"/>
                  </a:cubicBezTo>
                  <a:cubicBezTo>
                    <a:pt x="32" y="29"/>
                    <a:pt x="32" y="29"/>
                    <a:pt x="33" y="29"/>
                  </a:cubicBezTo>
                  <a:cubicBezTo>
                    <a:pt x="33" y="28"/>
                    <a:pt x="32" y="26"/>
                    <a:pt x="33" y="25"/>
                  </a:cubicBezTo>
                  <a:cubicBezTo>
                    <a:pt x="35" y="24"/>
                    <a:pt x="33" y="24"/>
                    <a:pt x="33" y="22"/>
                  </a:cubicBezTo>
                  <a:cubicBezTo>
                    <a:pt x="32" y="21"/>
                    <a:pt x="33" y="22"/>
                    <a:pt x="34" y="21"/>
                  </a:cubicBezTo>
                  <a:cubicBezTo>
                    <a:pt x="36" y="21"/>
                    <a:pt x="35" y="21"/>
                    <a:pt x="34" y="20"/>
                  </a:cubicBezTo>
                  <a:cubicBezTo>
                    <a:pt x="33" y="19"/>
                    <a:pt x="34" y="17"/>
                    <a:pt x="35" y="15"/>
                  </a:cubicBezTo>
                  <a:cubicBezTo>
                    <a:pt x="36" y="13"/>
                    <a:pt x="38" y="13"/>
                    <a:pt x="39" y="11"/>
                  </a:cubicBezTo>
                  <a:cubicBezTo>
                    <a:pt x="40" y="10"/>
                    <a:pt x="40" y="9"/>
                    <a:pt x="38" y="8"/>
                  </a:cubicBezTo>
                  <a:cubicBezTo>
                    <a:pt x="37" y="8"/>
                    <a:pt x="37" y="10"/>
                    <a:pt x="36" y="9"/>
                  </a:cubicBezTo>
                  <a:cubicBezTo>
                    <a:pt x="35" y="8"/>
                    <a:pt x="35" y="8"/>
                    <a:pt x="34" y="9"/>
                  </a:cubicBezTo>
                  <a:cubicBezTo>
                    <a:pt x="33" y="9"/>
                    <a:pt x="33" y="7"/>
                    <a:pt x="34" y="7"/>
                  </a:cubicBezTo>
                  <a:cubicBezTo>
                    <a:pt x="34" y="7"/>
                    <a:pt x="36" y="6"/>
                    <a:pt x="35" y="5"/>
                  </a:cubicBezTo>
                  <a:cubicBezTo>
                    <a:pt x="34" y="5"/>
                    <a:pt x="34" y="3"/>
                    <a:pt x="31" y="2"/>
                  </a:cubicBezTo>
                  <a:cubicBezTo>
                    <a:pt x="29" y="0"/>
                    <a:pt x="29" y="1"/>
                    <a:pt x="28" y="1"/>
                  </a:cubicBezTo>
                  <a:cubicBezTo>
                    <a:pt x="27" y="1"/>
                    <a:pt x="27" y="2"/>
                    <a:pt x="26" y="2"/>
                  </a:cubicBezTo>
                  <a:cubicBezTo>
                    <a:pt x="25" y="2"/>
                    <a:pt x="24" y="2"/>
                    <a:pt x="23" y="4"/>
                  </a:cubicBezTo>
                  <a:cubicBezTo>
                    <a:pt x="22" y="5"/>
                    <a:pt x="22" y="5"/>
                    <a:pt x="22" y="7"/>
                  </a:cubicBezTo>
                  <a:cubicBezTo>
                    <a:pt x="22" y="8"/>
                    <a:pt x="21" y="6"/>
                    <a:pt x="20" y="4"/>
                  </a:cubicBezTo>
                  <a:cubicBezTo>
                    <a:pt x="19" y="3"/>
                    <a:pt x="20" y="6"/>
                    <a:pt x="18" y="7"/>
                  </a:cubicBezTo>
                  <a:cubicBezTo>
                    <a:pt x="17" y="7"/>
                    <a:pt x="18" y="6"/>
                    <a:pt x="17" y="5"/>
                  </a:cubicBezTo>
                  <a:cubicBezTo>
                    <a:pt x="16" y="4"/>
                    <a:pt x="15" y="4"/>
                    <a:pt x="14" y="4"/>
                  </a:cubicBezTo>
                  <a:cubicBezTo>
                    <a:pt x="13" y="4"/>
                    <a:pt x="13" y="3"/>
                    <a:pt x="12" y="4"/>
                  </a:cubicBezTo>
                  <a:cubicBezTo>
                    <a:pt x="11" y="4"/>
                    <a:pt x="11" y="4"/>
                    <a:pt x="11" y="4"/>
                  </a:cubicBezTo>
                  <a:cubicBezTo>
                    <a:pt x="11" y="5"/>
                    <a:pt x="12" y="5"/>
                    <a:pt x="12" y="5"/>
                  </a:cubicBezTo>
                  <a:cubicBezTo>
                    <a:pt x="12" y="6"/>
                    <a:pt x="12" y="6"/>
                    <a:pt x="11" y="7"/>
                  </a:cubicBezTo>
                  <a:cubicBezTo>
                    <a:pt x="10" y="7"/>
                    <a:pt x="9" y="8"/>
                    <a:pt x="8" y="8"/>
                  </a:cubicBezTo>
                  <a:cubicBezTo>
                    <a:pt x="7" y="8"/>
                    <a:pt x="7" y="9"/>
                    <a:pt x="8" y="10"/>
                  </a:cubicBezTo>
                  <a:cubicBezTo>
                    <a:pt x="9" y="12"/>
                    <a:pt x="8" y="12"/>
                    <a:pt x="7" y="12"/>
                  </a:cubicBezTo>
                  <a:cubicBezTo>
                    <a:pt x="6" y="12"/>
                    <a:pt x="4" y="11"/>
                    <a:pt x="2" y="13"/>
                  </a:cubicBezTo>
                  <a:cubicBezTo>
                    <a:pt x="0" y="15"/>
                    <a:pt x="3" y="15"/>
                    <a:pt x="5" y="15"/>
                  </a:cubicBezTo>
                  <a:cubicBezTo>
                    <a:pt x="6" y="15"/>
                    <a:pt x="4" y="16"/>
                    <a:pt x="3" y="16"/>
                  </a:cubicBezTo>
                  <a:cubicBezTo>
                    <a:pt x="1" y="16"/>
                    <a:pt x="1" y="18"/>
                    <a:pt x="2" y="19"/>
                  </a:cubicBezTo>
                  <a:cubicBezTo>
                    <a:pt x="3" y="20"/>
                    <a:pt x="5" y="20"/>
                    <a:pt x="7" y="20"/>
                  </a:cubicBezTo>
                  <a:cubicBezTo>
                    <a:pt x="10" y="21"/>
                    <a:pt x="8" y="23"/>
                    <a:pt x="8" y="25"/>
                  </a:cubicBezTo>
                  <a:cubicBezTo>
                    <a:pt x="8" y="26"/>
                    <a:pt x="9" y="28"/>
                    <a:pt x="8" y="29"/>
                  </a:cubicBezTo>
                  <a:cubicBezTo>
                    <a:pt x="8" y="30"/>
                    <a:pt x="8" y="32"/>
                    <a:pt x="8" y="33"/>
                  </a:cubicBezTo>
                  <a:cubicBezTo>
                    <a:pt x="8" y="34"/>
                    <a:pt x="9" y="34"/>
                    <a:pt x="10" y="34"/>
                  </a:cubicBezTo>
                  <a:cubicBezTo>
                    <a:pt x="10" y="35"/>
                    <a:pt x="10" y="36"/>
                    <a:pt x="9" y="37"/>
                  </a:cubicBezTo>
                  <a:cubicBezTo>
                    <a:pt x="9" y="38"/>
                    <a:pt x="8" y="39"/>
                    <a:pt x="7" y="41"/>
                  </a:cubicBezTo>
                  <a:cubicBezTo>
                    <a:pt x="6" y="43"/>
                    <a:pt x="7" y="45"/>
                    <a:pt x="9" y="48"/>
                  </a:cubicBezTo>
                  <a:cubicBezTo>
                    <a:pt x="10" y="51"/>
                    <a:pt x="10" y="49"/>
                    <a:pt x="12" y="49"/>
                  </a:cubicBezTo>
                  <a:cubicBezTo>
                    <a:pt x="14" y="49"/>
                    <a:pt x="14" y="45"/>
                    <a:pt x="15" y="43"/>
                  </a:cubicBezTo>
                  <a:cubicBezTo>
                    <a:pt x="16" y="42"/>
                    <a:pt x="18" y="42"/>
                    <a:pt x="21" y="41"/>
                  </a:cubicBezTo>
                  <a:cubicBezTo>
                    <a:pt x="23" y="40"/>
                    <a:pt x="22" y="39"/>
                    <a:pt x="25" y="38"/>
                  </a:cubicBezTo>
                  <a:cubicBezTo>
                    <a:pt x="27" y="37"/>
                    <a:pt x="28" y="38"/>
                    <a:pt x="29" y="37"/>
                  </a:cubicBezTo>
                  <a:cubicBezTo>
                    <a:pt x="31" y="36"/>
                    <a:pt x="27" y="36"/>
                    <a:pt x="26"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55000" lnSpcReduction="20000"/>
            </a:bodyPr>
            <a:lstStyle/>
            <a:p>
              <a:endParaRPr lang="en-US" dirty="0"/>
            </a:p>
          </p:txBody>
        </p:sp>
        <p:sp>
          <p:nvSpPr>
            <p:cNvPr id="195" name="world icon piece"/>
            <p:cNvSpPr>
              <a:spLocks/>
            </p:cNvSpPr>
            <p:nvPr/>
          </p:nvSpPr>
          <p:spPr bwMode="auto">
            <a:xfrm>
              <a:off x="4173538" y="3036888"/>
              <a:ext cx="17463" cy="17463"/>
            </a:xfrm>
            <a:custGeom>
              <a:avLst/>
              <a:gdLst>
                <a:gd name="T0" fmla="*/ 5 w 7"/>
                <a:gd name="T1" fmla="*/ 4 h 7"/>
                <a:gd name="T2" fmla="*/ 4 w 7"/>
                <a:gd name="T3" fmla="*/ 3 h 7"/>
                <a:gd name="T4" fmla="*/ 5 w 7"/>
                <a:gd name="T5" fmla="*/ 1 h 7"/>
                <a:gd name="T6" fmla="*/ 3 w 7"/>
                <a:gd name="T7" fmla="*/ 3 h 7"/>
                <a:gd name="T8" fmla="*/ 1 w 7"/>
                <a:gd name="T9" fmla="*/ 5 h 7"/>
                <a:gd name="T10" fmla="*/ 0 w 7"/>
                <a:gd name="T11" fmla="*/ 6 h 7"/>
                <a:gd name="T12" fmla="*/ 2 w 7"/>
                <a:gd name="T13" fmla="*/ 7 h 7"/>
                <a:gd name="T14" fmla="*/ 6 w 7"/>
                <a:gd name="T15" fmla="*/ 7 h 7"/>
                <a:gd name="T16" fmla="*/ 7 w 7"/>
                <a:gd name="T17" fmla="*/ 5 h 7"/>
                <a:gd name="T18" fmla="*/ 5 w 7"/>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5" y="4"/>
                  </a:moveTo>
                  <a:cubicBezTo>
                    <a:pt x="4" y="3"/>
                    <a:pt x="4" y="3"/>
                    <a:pt x="4" y="3"/>
                  </a:cubicBezTo>
                  <a:cubicBezTo>
                    <a:pt x="4" y="2"/>
                    <a:pt x="5" y="1"/>
                    <a:pt x="5" y="1"/>
                  </a:cubicBezTo>
                  <a:cubicBezTo>
                    <a:pt x="4" y="0"/>
                    <a:pt x="3" y="2"/>
                    <a:pt x="3" y="3"/>
                  </a:cubicBezTo>
                  <a:cubicBezTo>
                    <a:pt x="2" y="4"/>
                    <a:pt x="2" y="4"/>
                    <a:pt x="1" y="5"/>
                  </a:cubicBezTo>
                  <a:cubicBezTo>
                    <a:pt x="0" y="6"/>
                    <a:pt x="0" y="6"/>
                    <a:pt x="0" y="6"/>
                  </a:cubicBezTo>
                  <a:cubicBezTo>
                    <a:pt x="0" y="7"/>
                    <a:pt x="2" y="7"/>
                    <a:pt x="2" y="7"/>
                  </a:cubicBezTo>
                  <a:cubicBezTo>
                    <a:pt x="2" y="7"/>
                    <a:pt x="5" y="7"/>
                    <a:pt x="6" y="7"/>
                  </a:cubicBezTo>
                  <a:cubicBezTo>
                    <a:pt x="7" y="7"/>
                    <a:pt x="7" y="6"/>
                    <a:pt x="7" y="5"/>
                  </a:cubicBezTo>
                  <a:cubicBezTo>
                    <a:pt x="7" y="4"/>
                    <a:pt x="6" y="4"/>
                    <a:pt x="5"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96" name="world icon piece"/>
            <p:cNvSpPr>
              <a:spLocks/>
            </p:cNvSpPr>
            <p:nvPr/>
          </p:nvSpPr>
          <p:spPr bwMode="auto">
            <a:xfrm>
              <a:off x="4330700" y="3089276"/>
              <a:ext cx="7938" cy="4763"/>
            </a:xfrm>
            <a:custGeom>
              <a:avLst/>
              <a:gdLst>
                <a:gd name="T0" fmla="*/ 2 w 3"/>
                <a:gd name="T1" fmla="*/ 1 h 2"/>
                <a:gd name="T2" fmla="*/ 3 w 3"/>
                <a:gd name="T3" fmla="*/ 1 h 2"/>
                <a:gd name="T4" fmla="*/ 3 w 3"/>
                <a:gd name="T5" fmla="*/ 1 h 2"/>
                <a:gd name="T6" fmla="*/ 3 w 3"/>
                <a:gd name="T7" fmla="*/ 0 h 2"/>
                <a:gd name="T8" fmla="*/ 2 w 3"/>
                <a:gd name="T9" fmla="*/ 0 h 2"/>
                <a:gd name="T10" fmla="*/ 1 w 3"/>
                <a:gd name="T11" fmla="*/ 0 h 2"/>
                <a:gd name="T12" fmla="*/ 2 w 3"/>
                <a:gd name="T13" fmla="*/ 1 h 2"/>
                <a:gd name="T14" fmla="*/ 2 w 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2" y="1"/>
                  </a:moveTo>
                  <a:cubicBezTo>
                    <a:pt x="3" y="2"/>
                    <a:pt x="3" y="2"/>
                    <a:pt x="3" y="1"/>
                  </a:cubicBezTo>
                  <a:cubicBezTo>
                    <a:pt x="3" y="1"/>
                    <a:pt x="3" y="1"/>
                    <a:pt x="3" y="1"/>
                  </a:cubicBezTo>
                  <a:cubicBezTo>
                    <a:pt x="3" y="0"/>
                    <a:pt x="3" y="0"/>
                    <a:pt x="3" y="0"/>
                  </a:cubicBezTo>
                  <a:cubicBezTo>
                    <a:pt x="2" y="0"/>
                    <a:pt x="2" y="0"/>
                    <a:pt x="2" y="0"/>
                  </a:cubicBezTo>
                  <a:cubicBezTo>
                    <a:pt x="1" y="0"/>
                    <a:pt x="1" y="0"/>
                    <a:pt x="1" y="0"/>
                  </a:cubicBezTo>
                  <a:cubicBezTo>
                    <a:pt x="0" y="0"/>
                    <a:pt x="1" y="1"/>
                    <a:pt x="2" y="1"/>
                  </a:cubicBezTo>
                  <a:cubicBezTo>
                    <a:pt x="2" y="1"/>
                    <a:pt x="2"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97" name="world icon piece"/>
            <p:cNvSpPr>
              <a:spLocks/>
            </p:cNvSpPr>
            <p:nvPr/>
          </p:nvSpPr>
          <p:spPr bwMode="auto">
            <a:xfrm>
              <a:off x="4322763" y="3073401"/>
              <a:ext cx="3175" cy="4763"/>
            </a:xfrm>
            <a:custGeom>
              <a:avLst/>
              <a:gdLst>
                <a:gd name="T0" fmla="*/ 0 w 1"/>
                <a:gd name="T1" fmla="*/ 2 h 2"/>
                <a:gd name="T2" fmla="*/ 1 w 1"/>
                <a:gd name="T3" fmla="*/ 2 h 2"/>
                <a:gd name="T4" fmla="*/ 1 w 1"/>
                <a:gd name="T5" fmla="*/ 2 h 2"/>
                <a:gd name="T6" fmla="*/ 1 w 1"/>
                <a:gd name="T7" fmla="*/ 0 h 2"/>
                <a:gd name="T8" fmla="*/ 1 w 1"/>
                <a:gd name="T9" fmla="*/ 1 h 2"/>
                <a:gd name="T10" fmla="*/ 0 w 1"/>
                <a:gd name="T11" fmla="*/ 1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1" y="2"/>
                  </a:cubicBezTo>
                  <a:cubicBezTo>
                    <a:pt x="1" y="2"/>
                    <a:pt x="1" y="2"/>
                    <a:pt x="1" y="2"/>
                  </a:cubicBezTo>
                  <a:cubicBezTo>
                    <a:pt x="1" y="2"/>
                    <a:pt x="1" y="1"/>
                    <a:pt x="1" y="0"/>
                  </a:cubicBezTo>
                  <a:cubicBezTo>
                    <a:pt x="1" y="1"/>
                    <a:pt x="1" y="1"/>
                    <a:pt x="1" y="1"/>
                  </a:cubicBezTo>
                  <a:cubicBezTo>
                    <a:pt x="0" y="1"/>
                    <a:pt x="0" y="1"/>
                    <a:pt x="0" y="1"/>
                  </a:cubicBezTo>
                  <a:cubicBezTo>
                    <a:pt x="0" y="1"/>
                    <a:pt x="0" y="1"/>
                    <a:pt x="0" y="1"/>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98" name="world icon piece"/>
            <p:cNvSpPr>
              <a:spLocks/>
            </p:cNvSpPr>
            <p:nvPr/>
          </p:nvSpPr>
          <p:spPr bwMode="auto">
            <a:xfrm>
              <a:off x="4322763" y="3081338"/>
              <a:ext cx="3175" cy="7938"/>
            </a:xfrm>
            <a:custGeom>
              <a:avLst/>
              <a:gdLst>
                <a:gd name="T0" fmla="*/ 1 w 1"/>
                <a:gd name="T1" fmla="*/ 0 h 3"/>
                <a:gd name="T2" fmla="*/ 0 w 1"/>
                <a:gd name="T3" fmla="*/ 1 h 3"/>
                <a:gd name="T4" fmla="*/ 0 w 1"/>
                <a:gd name="T5" fmla="*/ 1 h 3"/>
                <a:gd name="T6" fmla="*/ 0 w 1"/>
                <a:gd name="T7" fmla="*/ 2 h 3"/>
                <a:gd name="T8" fmla="*/ 1 w 1"/>
                <a:gd name="T9" fmla="*/ 2 h 3"/>
                <a:gd name="T10" fmla="*/ 1 w 1"/>
                <a:gd name="T11" fmla="*/ 2 h 3"/>
                <a:gd name="T12" fmla="*/ 1 w 1"/>
                <a:gd name="T13" fmla="*/ 0 h 3"/>
                <a:gd name="T14" fmla="*/ 1 w 1"/>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1" y="0"/>
                  </a:moveTo>
                  <a:cubicBezTo>
                    <a:pt x="0" y="0"/>
                    <a:pt x="0" y="0"/>
                    <a:pt x="0" y="1"/>
                  </a:cubicBezTo>
                  <a:cubicBezTo>
                    <a:pt x="0" y="1"/>
                    <a:pt x="0" y="1"/>
                    <a:pt x="0" y="1"/>
                  </a:cubicBezTo>
                  <a:cubicBezTo>
                    <a:pt x="0" y="2"/>
                    <a:pt x="0" y="2"/>
                    <a:pt x="0" y="2"/>
                  </a:cubicBezTo>
                  <a:cubicBezTo>
                    <a:pt x="0" y="3"/>
                    <a:pt x="0" y="2"/>
                    <a:pt x="1" y="2"/>
                  </a:cubicBezTo>
                  <a:cubicBezTo>
                    <a:pt x="1" y="2"/>
                    <a:pt x="1" y="2"/>
                    <a:pt x="1" y="2"/>
                  </a:cubicBezTo>
                  <a:cubicBezTo>
                    <a:pt x="1" y="1"/>
                    <a:pt x="1" y="1"/>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199" name="world icon piece"/>
            <p:cNvSpPr>
              <a:spLocks/>
            </p:cNvSpPr>
            <p:nvPr/>
          </p:nvSpPr>
          <p:spPr bwMode="auto">
            <a:xfrm>
              <a:off x="4438650" y="2884488"/>
              <a:ext cx="9525" cy="7938"/>
            </a:xfrm>
            <a:custGeom>
              <a:avLst/>
              <a:gdLst>
                <a:gd name="T0" fmla="*/ 1 w 4"/>
                <a:gd name="T1" fmla="*/ 3 h 3"/>
                <a:gd name="T2" fmla="*/ 2 w 4"/>
                <a:gd name="T3" fmla="*/ 3 h 3"/>
                <a:gd name="T4" fmla="*/ 3 w 4"/>
                <a:gd name="T5" fmla="*/ 3 h 3"/>
                <a:gd name="T6" fmla="*/ 3 w 4"/>
                <a:gd name="T7" fmla="*/ 1 h 3"/>
                <a:gd name="T8" fmla="*/ 2 w 4"/>
                <a:gd name="T9" fmla="*/ 0 h 3"/>
                <a:gd name="T10" fmla="*/ 1 w 4"/>
                <a:gd name="T11" fmla="*/ 0 h 3"/>
                <a:gd name="T12" fmla="*/ 1 w 4"/>
                <a:gd name="T13" fmla="*/ 2 h 3"/>
                <a:gd name="T14" fmla="*/ 1 w 4"/>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1" y="3"/>
                  </a:moveTo>
                  <a:cubicBezTo>
                    <a:pt x="1" y="3"/>
                    <a:pt x="1" y="3"/>
                    <a:pt x="2" y="3"/>
                  </a:cubicBezTo>
                  <a:cubicBezTo>
                    <a:pt x="3" y="3"/>
                    <a:pt x="3" y="3"/>
                    <a:pt x="3" y="3"/>
                  </a:cubicBezTo>
                  <a:cubicBezTo>
                    <a:pt x="4" y="2"/>
                    <a:pt x="4" y="2"/>
                    <a:pt x="3" y="1"/>
                  </a:cubicBezTo>
                  <a:cubicBezTo>
                    <a:pt x="3" y="1"/>
                    <a:pt x="3" y="1"/>
                    <a:pt x="2" y="0"/>
                  </a:cubicBezTo>
                  <a:cubicBezTo>
                    <a:pt x="1" y="0"/>
                    <a:pt x="1" y="0"/>
                    <a:pt x="1" y="0"/>
                  </a:cubicBezTo>
                  <a:cubicBezTo>
                    <a:pt x="0" y="0"/>
                    <a:pt x="1" y="1"/>
                    <a:pt x="1" y="2"/>
                  </a:cubicBezTo>
                  <a:cubicBezTo>
                    <a:pt x="1" y="2"/>
                    <a:pt x="1"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200" name="world icon piece"/>
            <p:cNvSpPr>
              <a:spLocks/>
            </p:cNvSpPr>
            <p:nvPr/>
          </p:nvSpPr>
          <p:spPr bwMode="auto">
            <a:xfrm>
              <a:off x="4446588" y="2889251"/>
              <a:ext cx="12700" cy="14288"/>
            </a:xfrm>
            <a:custGeom>
              <a:avLst/>
              <a:gdLst>
                <a:gd name="T0" fmla="*/ 2 w 5"/>
                <a:gd name="T1" fmla="*/ 4 h 5"/>
                <a:gd name="T2" fmla="*/ 4 w 5"/>
                <a:gd name="T3" fmla="*/ 4 h 5"/>
                <a:gd name="T4" fmla="*/ 4 w 5"/>
                <a:gd name="T5" fmla="*/ 3 h 5"/>
                <a:gd name="T6" fmla="*/ 4 w 5"/>
                <a:gd name="T7" fmla="*/ 2 h 5"/>
                <a:gd name="T8" fmla="*/ 3 w 5"/>
                <a:gd name="T9" fmla="*/ 1 h 5"/>
                <a:gd name="T10" fmla="*/ 2 w 5"/>
                <a:gd name="T11" fmla="*/ 1 h 5"/>
                <a:gd name="T12" fmla="*/ 2 w 5"/>
                <a:gd name="T13" fmla="*/ 1 h 5"/>
                <a:gd name="T14" fmla="*/ 1 w 5"/>
                <a:gd name="T15" fmla="*/ 1 h 5"/>
                <a:gd name="T16" fmla="*/ 0 w 5"/>
                <a:gd name="T17" fmla="*/ 3 h 5"/>
                <a:gd name="T18" fmla="*/ 2 w 5"/>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2" y="4"/>
                  </a:moveTo>
                  <a:cubicBezTo>
                    <a:pt x="3" y="5"/>
                    <a:pt x="3" y="4"/>
                    <a:pt x="4" y="4"/>
                  </a:cubicBezTo>
                  <a:cubicBezTo>
                    <a:pt x="5" y="4"/>
                    <a:pt x="5" y="4"/>
                    <a:pt x="4" y="3"/>
                  </a:cubicBezTo>
                  <a:cubicBezTo>
                    <a:pt x="4" y="2"/>
                    <a:pt x="4" y="2"/>
                    <a:pt x="4" y="2"/>
                  </a:cubicBezTo>
                  <a:cubicBezTo>
                    <a:pt x="4" y="1"/>
                    <a:pt x="4" y="1"/>
                    <a:pt x="3" y="1"/>
                  </a:cubicBezTo>
                  <a:cubicBezTo>
                    <a:pt x="2" y="1"/>
                    <a:pt x="2" y="1"/>
                    <a:pt x="2" y="1"/>
                  </a:cubicBezTo>
                  <a:cubicBezTo>
                    <a:pt x="2" y="1"/>
                    <a:pt x="2" y="1"/>
                    <a:pt x="2" y="1"/>
                  </a:cubicBezTo>
                  <a:cubicBezTo>
                    <a:pt x="1" y="0"/>
                    <a:pt x="1" y="1"/>
                    <a:pt x="1" y="1"/>
                  </a:cubicBezTo>
                  <a:cubicBezTo>
                    <a:pt x="0" y="2"/>
                    <a:pt x="1" y="2"/>
                    <a:pt x="0" y="3"/>
                  </a:cubicBezTo>
                  <a:cubicBezTo>
                    <a:pt x="0" y="3"/>
                    <a:pt x="1" y="4"/>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201" name="world icon piece"/>
            <p:cNvSpPr>
              <a:spLocks/>
            </p:cNvSpPr>
            <p:nvPr/>
          </p:nvSpPr>
          <p:spPr bwMode="auto">
            <a:xfrm>
              <a:off x="4459288" y="2892426"/>
              <a:ext cx="11113" cy="12700"/>
            </a:xfrm>
            <a:custGeom>
              <a:avLst/>
              <a:gdLst>
                <a:gd name="T0" fmla="*/ 1 w 4"/>
                <a:gd name="T1" fmla="*/ 5 h 5"/>
                <a:gd name="T2" fmla="*/ 2 w 4"/>
                <a:gd name="T3" fmla="*/ 4 h 5"/>
                <a:gd name="T4" fmla="*/ 4 w 4"/>
                <a:gd name="T5" fmla="*/ 3 h 5"/>
                <a:gd name="T6" fmla="*/ 2 w 4"/>
                <a:gd name="T7" fmla="*/ 1 h 5"/>
                <a:gd name="T8" fmla="*/ 1 w 4"/>
                <a:gd name="T9" fmla="*/ 1 h 5"/>
                <a:gd name="T10" fmla="*/ 1 w 4"/>
                <a:gd name="T11" fmla="*/ 3 h 5"/>
                <a:gd name="T12" fmla="*/ 1 w 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1" y="5"/>
                  </a:moveTo>
                  <a:cubicBezTo>
                    <a:pt x="2" y="5"/>
                    <a:pt x="1" y="5"/>
                    <a:pt x="2" y="4"/>
                  </a:cubicBezTo>
                  <a:cubicBezTo>
                    <a:pt x="3" y="4"/>
                    <a:pt x="4" y="4"/>
                    <a:pt x="4" y="3"/>
                  </a:cubicBezTo>
                  <a:cubicBezTo>
                    <a:pt x="3" y="2"/>
                    <a:pt x="2" y="2"/>
                    <a:pt x="2" y="1"/>
                  </a:cubicBezTo>
                  <a:cubicBezTo>
                    <a:pt x="2" y="1"/>
                    <a:pt x="2" y="0"/>
                    <a:pt x="1" y="1"/>
                  </a:cubicBezTo>
                  <a:cubicBezTo>
                    <a:pt x="1" y="3"/>
                    <a:pt x="1" y="3"/>
                    <a:pt x="1" y="3"/>
                  </a:cubicBezTo>
                  <a:cubicBezTo>
                    <a:pt x="1" y="3"/>
                    <a:pt x="0" y="5"/>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202" name="world icon piece"/>
            <p:cNvSpPr>
              <a:spLocks/>
            </p:cNvSpPr>
            <p:nvPr/>
          </p:nvSpPr>
          <p:spPr bwMode="auto">
            <a:xfrm>
              <a:off x="4548188" y="3170238"/>
              <a:ext cx="7938" cy="11113"/>
            </a:xfrm>
            <a:custGeom>
              <a:avLst/>
              <a:gdLst>
                <a:gd name="T0" fmla="*/ 1 w 3"/>
                <a:gd name="T1" fmla="*/ 3 h 4"/>
                <a:gd name="T2" fmla="*/ 2 w 3"/>
                <a:gd name="T3" fmla="*/ 3 h 4"/>
                <a:gd name="T4" fmla="*/ 1 w 3"/>
                <a:gd name="T5" fmla="*/ 0 h 4"/>
                <a:gd name="T6" fmla="*/ 0 w 3"/>
                <a:gd name="T7" fmla="*/ 3 h 4"/>
                <a:gd name="T8" fmla="*/ 1 w 3"/>
                <a:gd name="T9" fmla="*/ 3 h 4"/>
              </a:gdLst>
              <a:ahLst/>
              <a:cxnLst>
                <a:cxn ang="0">
                  <a:pos x="T0" y="T1"/>
                </a:cxn>
                <a:cxn ang="0">
                  <a:pos x="T2" y="T3"/>
                </a:cxn>
                <a:cxn ang="0">
                  <a:pos x="T4" y="T5"/>
                </a:cxn>
                <a:cxn ang="0">
                  <a:pos x="T6" y="T7"/>
                </a:cxn>
                <a:cxn ang="0">
                  <a:pos x="T8" y="T9"/>
                </a:cxn>
              </a:cxnLst>
              <a:rect l="0" t="0" r="r" b="b"/>
              <a:pathLst>
                <a:path w="3" h="4">
                  <a:moveTo>
                    <a:pt x="1" y="3"/>
                  </a:moveTo>
                  <a:cubicBezTo>
                    <a:pt x="2" y="4"/>
                    <a:pt x="2" y="4"/>
                    <a:pt x="2" y="3"/>
                  </a:cubicBezTo>
                  <a:cubicBezTo>
                    <a:pt x="3" y="2"/>
                    <a:pt x="2" y="1"/>
                    <a:pt x="1" y="0"/>
                  </a:cubicBezTo>
                  <a:cubicBezTo>
                    <a:pt x="1" y="1"/>
                    <a:pt x="0" y="2"/>
                    <a:pt x="0" y="3"/>
                  </a:cubicBezTo>
                  <a:cubicBezTo>
                    <a:pt x="1" y="3"/>
                    <a:pt x="1"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203" name="world icon piece"/>
            <p:cNvSpPr>
              <a:spLocks/>
            </p:cNvSpPr>
            <p:nvPr/>
          </p:nvSpPr>
          <p:spPr bwMode="auto">
            <a:xfrm>
              <a:off x="3996731" y="2929844"/>
              <a:ext cx="638709" cy="368300"/>
            </a:xfrm>
            <a:custGeom>
              <a:avLst/>
              <a:gdLst>
                <a:gd name="T0" fmla="*/ 90 w 115"/>
                <a:gd name="T1" fmla="*/ 10 h 140"/>
                <a:gd name="T2" fmla="*/ 84 w 115"/>
                <a:gd name="T3" fmla="*/ 2 h 140"/>
                <a:gd name="T4" fmla="*/ 77 w 115"/>
                <a:gd name="T5" fmla="*/ 7 h 140"/>
                <a:gd name="T6" fmla="*/ 72 w 115"/>
                <a:gd name="T7" fmla="*/ 17 h 140"/>
                <a:gd name="T8" fmla="*/ 72 w 115"/>
                <a:gd name="T9" fmla="*/ 28 h 140"/>
                <a:gd name="T10" fmla="*/ 63 w 115"/>
                <a:gd name="T11" fmla="*/ 20 h 140"/>
                <a:gd name="T12" fmla="*/ 60 w 115"/>
                <a:gd name="T13" fmla="*/ 27 h 140"/>
                <a:gd name="T14" fmla="*/ 49 w 115"/>
                <a:gd name="T15" fmla="*/ 31 h 140"/>
                <a:gd name="T16" fmla="*/ 42 w 115"/>
                <a:gd name="T17" fmla="*/ 35 h 140"/>
                <a:gd name="T18" fmla="*/ 47 w 115"/>
                <a:gd name="T19" fmla="*/ 30 h 140"/>
                <a:gd name="T20" fmla="*/ 34 w 115"/>
                <a:gd name="T21" fmla="*/ 25 h 140"/>
                <a:gd name="T22" fmla="*/ 21 w 115"/>
                <a:gd name="T23" fmla="*/ 39 h 140"/>
                <a:gd name="T24" fmla="*/ 26 w 115"/>
                <a:gd name="T25" fmla="*/ 46 h 140"/>
                <a:gd name="T26" fmla="*/ 29 w 115"/>
                <a:gd name="T27" fmla="*/ 41 h 140"/>
                <a:gd name="T28" fmla="*/ 34 w 115"/>
                <a:gd name="T29" fmla="*/ 34 h 140"/>
                <a:gd name="T30" fmla="*/ 38 w 115"/>
                <a:gd name="T31" fmla="*/ 42 h 140"/>
                <a:gd name="T32" fmla="*/ 35 w 115"/>
                <a:gd name="T33" fmla="*/ 49 h 140"/>
                <a:gd name="T34" fmla="*/ 24 w 115"/>
                <a:gd name="T35" fmla="*/ 47 h 140"/>
                <a:gd name="T36" fmla="*/ 19 w 115"/>
                <a:gd name="T37" fmla="*/ 53 h 140"/>
                <a:gd name="T38" fmla="*/ 13 w 115"/>
                <a:gd name="T39" fmla="*/ 58 h 140"/>
                <a:gd name="T40" fmla="*/ 12 w 115"/>
                <a:gd name="T41" fmla="*/ 63 h 140"/>
                <a:gd name="T42" fmla="*/ 9 w 115"/>
                <a:gd name="T43" fmla="*/ 71 h 140"/>
                <a:gd name="T44" fmla="*/ 17 w 115"/>
                <a:gd name="T45" fmla="*/ 70 h 140"/>
                <a:gd name="T46" fmla="*/ 20 w 115"/>
                <a:gd name="T47" fmla="*/ 64 h 140"/>
                <a:gd name="T48" fmla="*/ 29 w 115"/>
                <a:gd name="T49" fmla="*/ 67 h 140"/>
                <a:gd name="T50" fmla="*/ 31 w 115"/>
                <a:gd name="T51" fmla="*/ 66 h 140"/>
                <a:gd name="T52" fmla="*/ 33 w 115"/>
                <a:gd name="T53" fmla="*/ 67 h 140"/>
                <a:gd name="T54" fmla="*/ 39 w 115"/>
                <a:gd name="T55" fmla="*/ 67 h 140"/>
                <a:gd name="T56" fmla="*/ 47 w 115"/>
                <a:gd name="T57" fmla="*/ 73 h 140"/>
                <a:gd name="T58" fmla="*/ 34 w 115"/>
                <a:gd name="T59" fmla="*/ 76 h 140"/>
                <a:gd name="T60" fmla="*/ 20 w 115"/>
                <a:gd name="T61" fmla="*/ 71 h 140"/>
                <a:gd name="T62" fmla="*/ 7 w 115"/>
                <a:gd name="T63" fmla="*/ 80 h 140"/>
                <a:gd name="T64" fmla="*/ 2 w 115"/>
                <a:gd name="T65" fmla="*/ 91 h 140"/>
                <a:gd name="T66" fmla="*/ 10 w 115"/>
                <a:gd name="T67" fmla="*/ 102 h 140"/>
                <a:gd name="T68" fmla="*/ 24 w 115"/>
                <a:gd name="T69" fmla="*/ 102 h 140"/>
                <a:gd name="T70" fmla="*/ 29 w 115"/>
                <a:gd name="T71" fmla="*/ 118 h 140"/>
                <a:gd name="T72" fmla="*/ 29 w 115"/>
                <a:gd name="T73" fmla="*/ 128 h 140"/>
                <a:gd name="T74" fmla="*/ 44 w 115"/>
                <a:gd name="T75" fmla="*/ 134 h 140"/>
                <a:gd name="T76" fmla="*/ 54 w 115"/>
                <a:gd name="T77" fmla="*/ 121 h 140"/>
                <a:gd name="T78" fmla="*/ 63 w 115"/>
                <a:gd name="T79" fmla="*/ 98 h 140"/>
                <a:gd name="T80" fmla="*/ 55 w 115"/>
                <a:gd name="T81" fmla="*/ 94 h 140"/>
                <a:gd name="T82" fmla="*/ 50 w 115"/>
                <a:gd name="T83" fmla="*/ 81 h 140"/>
                <a:gd name="T84" fmla="*/ 59 w 115"/>
                <a:gd name="T85" fmla="*/ 94 h 140"/>
                <a:gd name="T86" fmla="*/ 69 w 115"/>
                <a:gd name="T87" fmla="*/ 84 h 140"/>
                <a:gd name="T88" fmla="*/ 60 w 115"/>
                <a:gd name="T89" fmla="*/ 79 h 140"/>
                <a:gd name="T90" fmla="*/ 67 w 115"/>
                <a:gd name="T91" fmla="*/ 80 h 140"/>
                <a:gd name="T92" fmla="*/ 80 w 115"/>
                <a:gd name="T93" fmla="*/ 84 h 140"/>
                <a:gd name="T94" fmla="*/ 86 w 115"/>
                <a:gd name="T95" fmla="*/ 94 h 140"/>
                <a:gd name="T96" fmla="*/ 91 w 115"/>
                <a:gd name="T97" fmla="*/ 91 h 140"/>
                <a:gd name="T98" fmla="*/ 103 w 115"/>
                <a:gd name="T99" fmla="*/ 88 h 140"/>
                <a:gd name="T100" fmla="*/ 107 w 115"/>
                <a:gd name="T101" fmla="*/ 93 h 140"/>
                <a:gd name="T102" fmla="*/ 110 w 115"/>
                <a:gd name="T103" fmla="*/ 103 h 140"/>
                <a:gd name="T104" fmla="*/ 109 w 115"/>
                <a:gd name="T105" fmla="*/ 96 h 140"/>
                <a:gd name="T106" fmla="*/ 114 w 115"/>
                <a:gd name="T107" fmla="*/ 87 h 140"/>
                <a:gd name="T108" fmla="*/ 96 w 115"/>
                <a:gd name="T109" fmla="*/ 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5" h="140">
                  <a:moveTo>
                    <a:pt x="94" y="8"/>
                  </a:moveTo>
                  <a:cubicBezTo>
                    <a:pt x="93" y="8"/>
                    <a:pt x="94" y="9"/>
                    <a:pt x="93" y="9"/>
                  </a:cubicBezTo>
                  <a:cubicBezTo>
                    <a:pt x="92" y="8"/>
                    <a:pt x="91" y="9"/>
                    <a:pt x="91" y="9"/>
                  </a:cubicBezTo>
                  <a:cubicBezTo>
                    <a:pt x="90" y="10"/>
                    <a:pt x="90" y="10"/>
                    <a:pt x="90" y="10"/>
                  </a:cubicBezTo>
                  <a:cubicBezTo>
                    <a:pt x="89" y="10"/>
                    <a:pt x="90" y="8"/>
                    <a:pt x="90" y="6"/>
                  </a:cubicBezTo>
                  <a:cubicBezTo>
                    <a:pt x="90" y="4"/>
                    <a:pt x="90" y="4"/>
                    <a:pt x="89" y="3"/>
                  </a:cubicBezTo>
                  <a:cubicBezTo>
                    <a:pt x="88" y="2"/>
                    <a:pt x="87" y="2"/>
                    <a:pt x="86" y="3"/>
                  </a:cubicBezTo>
                  <a:cubicBezTo>
                    <a:pt x="85" y="3"/>
                    <a:pt x="85" y="3"/>
                    <a:pt x="84" y="2"/>
                  </a:cubicBezTo>
                  <a:cubicBezTo>
                    <a:pt x="82" y="1"/>
                    <a:pt x="82" y="0"/>
                    <a:pt x="81" y="1"/>
                  </a:cubicBezTo>
                  <a:cubicBezTo>
                    <a:pt x="80" y="2"/>
                    <a:pt x="81" y="3"/>
                    <a:pt x="81" y="5"/>
                  </a:cubicBezTo>
                  <a:cubicBezTo>
                    <a:pt x="81" y="6"/>
                    <a:pt x="81" y="6"/>
                    <a:pt x="80" y="6"/>
                  </a:cubicBezTo>
                  <a:cubicBezTo>
                    <a:pt x="79" y="6"/>
                    <a:pt x="78" y="6"/>
                    <a:pt x="77" y="7"/>
                  </a:cubicBezTo>
                  <a:cubicBezTo>
                    <a:pt x="77" y="9"/>
                    <a:pt x="74" y="9"/>
                    <a:pt x="73" y="10"/>
                  </a:cubicBezTo>
                  <a:cubicBezTo>
                    <a:pt x="72" y="11"/>
                    <a:pt x="73" y="12"/>
                    <a:pt x="74" y="12"/>
                  </a:cubicBezTo>
                  <a:cubicBezTo>
                    <a:pt x="75" y="12"/>
                    <a:pt x="74" y="13"/>
                    <a:pt x="72" y="14"/>
                  </a:cubicBezTo>
                  <a:cubicBezTo>
                    <a:pt x="71" y="15"/>
                    <a:pt x="72" y="16"/>
                    <a:pt x="72" y="17"/>
                  </a:cubicBezTo>
                  <a:cubicBezTo>
                    <a:pt x="72" y="18"/>
                    <a:pt x="71" y="18"/>
                    <a:pt x="70" y="18"/>
                  </a:cubicBezTo>
                  <a:cubicBezTo>
                    <a:pt x="68" y="18"/>
                    <a:pt x="69" y="19"/>
                    <a:pt x="69" y="21"/>
                  </a:cubicBezTo>
                  <a:cubicBezTo>
                    <a:pt x="70" y="23"/>
                    <a:pt x="71" y="23"/>
                    <a:pt x="72" y="25"/>
                  </a:cubicBezTo>
                  <a:cubicBezTo>
                    <a:pt x="72" y="26"/>
                    <a:pt x="72" y="26"/>
                    <a:pt x="72" y="28"/>
                  </a:cubicBezTo>
                  <a:cubicBezTo>
                    <a:pt x="71" y="30"/>
                    <a:pt x="69" y="28"/>
                    <a:pt x="70" y="27"/>
                  </a:cubicBezTo>
                  <a:cubicBezTo>
                    <a:pt x="72" y="25"/>
                    <a:pt x="70" y="25"/>
                    <a:pt x="68" y="23"/>
                  </a:cubicBezTo>
                  <a:cubicBezTo>
                    <a:pt x="67" y="21"/>
                    <a:pt x="68" y="20"/>
                    <a:pt x="67" y="18"/>
                  </a:cubicBezTo>
                  <a:cubicBezTo>
                    <a:pt x="66" y="17"/>
                    <a:pt x="64" y="18"/>
                    <a:pt x="63" y="20"/>
                  </a:cubicBezTo>
                  <a:cubicBezTo>
                    <a:pt x="62" y="22"/>
                    <a:pt x="64" y="23"/>
                    <a:pt x="66" y="24"/>
                  </a:cubicBezTo>
                  <a:cubicBezTo>
                    <a:pt x="67" y="25"/>
                    <a:pt x="66" y="25"/>
                    <a:pt x="65" y="25"/>
                  </a:cubicBezTo>
                  <a:cubicBezTo>
                    <a:pt x="64" y="25"/>
                    <a:pt x="62" y="23"/>
                    <a:pt x="60" y="24"/>
                  </a:cubicBezTo>
                  <a:cubicBezTo>
                    <a:pt x="58" y="25"/>
                    <a:pt x="60" y="25"/>
                    <a:pt x="60" y="27"/>
                  </a:cubicBezTo>
                  <a:cubicBezTo>
                    <a:pt x="59" y="28"/>
                    <a:pt x="57" y="27"/>
                    <a:pt x="55" y="27"/>
                  </a:cubicBezTo>
                  <a:cubicBezTo>
                    <a:pt x="52" y="27"/>
                    <a:pt x="53" y="28"/>
                    <a:pt x="52" y="29"/>
                  </a:cubicBezTo>
                  <a:cubicBezTo>
                    <a:pt x="51" y="31"/>
                    <a:pt x="51" y="28"/>
                    <a:pt x="49" y="28"/>
                  </a:cubicBezTo>
                  <a:cubicBezTo>
                    <a:pt x="48" y="28"/>
                    <a:pt x="49" y="29"/>
                    <a:pt x="49" y="31"/>
                  </a:cubicBezTo>
                  <a:cubicBezTo>
                    <a:pt x="48" y="34"/>
                    <a:pt x="49" y="31"/>
                    <a:pt x="48" y="32"/>
                  </a:cubicBezTo>
                  <a:cubicBezTo>
                    <a:pt x="47" y="33"/>
                    <a:pt x="47" y="33"/>
                    <a:pt x="46" y="34"/>
                  </a:cubicBezTo>
                  <a:cubicBezTo>
                    <a:pt x="44" y="35"/>
                    <a:pt x="44" y="35"/>
                    <a:pt x="44" y="37"/>
                  </a:cubicBezTo>
                  <a:cubicBezTo>
                    <a:pt x="43" y="39"/>
                    <a:pt x="43" y="37"/>
                    <a:pt x="42" y="35"/>
                  </a:cubicBezTo>
                  <a:cubicBezTo>
                    <a:pt x="42" y="34"/>
                    <a:pt x="42" y="34"/>
                    <a:pt x="41" y="34"/>
                  </a:cubicBezTo>
                  <a:cubicBezTo>
                    <a:pt x="40" y="33"/>
                    <a:pt x="40" y="32"/>
                    <a:pt x="41" y="32"/>
                  </a:cubicBezTo>
                  <a:cubicBezTo>
                    <a:pt x="42" y="32"/>
                    <a:pt x="43" y="33"/>
                    <a:pt x="45" y="32"/>
                  </a:cubicBezTo>
                  <a:cubicBezTo>
                    <a:pt x="47" y="32"/>
                    <a:pt x="47" y="31"/>
                    <a:pt x="47" y="30"/>
                  </a:cubicBezTo>
                  <a:cubicBezTo>
                    <a:pt x="47" y="29"/>
                    <a:pt x="45" y="29"/>
                    <a:pt x="44" y="29"/>
                  </a:cubicBezTo>
                  <a:cubicBezTo>
                    <a:pt x="43" y="28"/>
                    <a:pt x="42" y="27"/>
                    <a:pt x="41" y="27"/>
                  </a:cubicBezTo>
                  <a:cubicBezTo>
                    <a:pt x="40" y="27"/>
                    <a:pt x="39" y="26"/>
                    <a:pt x="38" y="26"/>
                  </a:cubicBezTo>
                  <a:cubicBezTo>
                    <a:pt x="37" y="25"/>
                    <a:pt x="36" y="25"/>
                    <a:pt x="34" y="25"/>
                  </a:cubicBezTo>
                  <a:cubicBezTo>
                    <a:pt x="32" y="25"/>
                    <a:pt x="32" y="26"/>
                    <a:pt x="31" y="27"/>
                  </a:cubicBezTo>
                  <a:cubicBezTo>
                    <a:pt x="30" y="29"/>
                    <a:pt x="29" y="29"/>
                    <a:pt x="27" y="30"/>
                  </a:cubicBezTo>
                  <a:cubicBezTo>
                    <a:pt x="25" y="32"/>
                    <a:pt x="25" y="33"/>
                    <a:pt x="24" y="36"/>
                  </a:cubicBezTo>
                  <a:cubicBezTo>
                    <a:pt x="23" y="38"/>
                    <a:pt x="22" y="37"/>
                    <a:pt x="21" y="39"/>
                  </a:cubicBezTo>
                  <a:cubicBezTo>
                    <a:pt x="19" y="40"/>
                    <a:pt x="19" y="40"/>
                    <a:pt x="20" y="42"/>
                  </a:cubicBezTo>
                  <a:cubicBezTo>
                    <a:pt x="20" y="44"/>
                    <a:pt x="20" y="44"/>
                    <a:pt x="21" y="45"/>
                  </a:cubicBezTo>
                  <a:cubicBezTo>
                    <a:pt x="23" y="45"/>
                    <a:pt x="22" y="45"/>
                    <a:pt x="23" y="44"/>
                  </a:cubicBezTo>
                  <a:cubicBezTo>
                    <a:pt x="24" y="43"/>
                    <a:pt x="26" y="45"/>
                    <a:pt x="26" y="46"/>
                  </a:cubicBezTo>
                  <a:cubicBezTo>
                    <a:pt x="26" y="47"/>
                    <a:pt x="26" y="47"/>
                    <a:pt x="27" y="49"/>
                  </a:cubicBezTo>
                  <a:cubicBezTo>
                    <a:pt x="27" y="50"/>
                    <a:pt x="28" y="48"/>
                    <a:pt x="29" y="48"/>
                  </a:cubicBezTo>
                  <a:cubicBezTo>
                    <a:pt x="30" y="47"/>
                    <a:pt x="29" y="46"/>
                    <a:pt x="29" y="45"/>
                  </a:cubicBezTo>
                  <a:cubicBezTo>
                    <a:pt x="30" y="43"/>
                    <a:pt x="30" y="43"/>
                    <a:pt x="29" y="41"/>
                  </a:cubicBezTo>
                  <a:cubicBezTo>
                    <a:pt x="29" y="40"/>
                    <a:pt x="29" y="40"/>
                    <a:pt x="29" y="39"/>
                  </a:cubicBezTo>
                  <a:cubicBezTo>
                    <a:pt x="29" y="38"/>
                    <a:pt x="30" y="37"/>
                    <a:pt x="31" y="37"/>
                  </a:cubicBezTo>
                  <a:cubicBezTo>
                    <a:pt x="32" y="37"/>
                    <a:pt x="31" y="35"/>
                    <a:pt x="32" y="34"/>
                  </a:cubicBezTo>
                  <a:cubicBezTo>
                    <a:pt x="33" y="34"/>
                    <a:pt x="34" y="33"/>
                    <a:pt x="34" y="34"/>
                  </a:cubicBezTo>
                  <a:cubicBezTo>
                    <a:pt x="34" y="35"/>
                    <a:pt x="34" y="37"/>
                    <a:pt x="33" y="38"/>
                  </a:cubicBezTo>
                  <a:cubicBezTo>
                    <a:pt x="33" y="39"/>
                    <a:pt x="33" y="39"/>
                    <a:pt x="33" y="41"/>
                  </a:cubicBezTo>
                  <a:cubicBezTo>
                    <a:pt x="34" y="43"/>
                    <a:pt x="36" y="41"/>
                    <a:pt x="37" y="41"/>
                  </a:cubicBezTo>
                  <a:cubicBezTo>
                    <a:pt x="39" y="41"/>
                    <a:pt x="38" y="41"/>
                    <a:pt x="38" y="42"/>
                  </a:cubicBezTo>
                  <a:cubicBezTo>
                    <a:pt x="39" y="44"/>
                    <a:pt x="37" y="43"/>
                    <a:pt x="35" y="43"/>
                  </a:cubicBezTo>
                  <a:cubicBezTo>
                    <a:pt x="34" y="44"/>
                    <a:pt x="35" y="46"/>
                    <a:pt x="34" y="46"/>
                  </a:cubicBezTo>
                  <a:cubicBezTo>
                    <a:pt x="34" y="46"/>
                    <a:pt x="33" y="47"/>
                    <a:pt x="33" y="48"/>
                  </a:cubicBezTo>
                  <a:cubicBezTo>
                    <a:pt x="33" y="49"/>
                    <a:pt x="34" y="49"/>
                    <a:pt x="35" y="49"/>
                  </a:cubicBezTo>
                  <a:cubicBezTo>
                    <a:pt x="36" y="50"/>
                    <a:pt x="34" y="50"/>
                    <a:pt x="34" y="50"/>
                  </a:cubicBezTo>
                  <a:cubicBezTo>
                    <a:pt x="33" y="50"/>
                    <a:pt x="30" y="50"/>
                    <a:pt x="29" y="50"/>
                  </a:cubicBezTo>
                  <a:cubicBezTo>
                    <a:pt x="28" y="50"/>
                    <a:pt x="26" y="50"/>
                    <a:pt x="25" y="50"/>
                  </a:cubicBezTo>
                  <a:cubicBezTo>
                    <a:pt x="24" y="50"/>
                    <a:pt x="25" y="47"/>
                    <a:pt x="24" y="47"/>
                  </a:cubicBezTo>
                  <a:cubicBezTo>
                    <a:pt x="24" y="47"/>
                    <a:pt x="23" y="47"/>
                    <a:pt x="23" y="48"/>
                  </a:cubicBezTo>
                  <a:cubicBezTo>
                    <a:pt x="23" y="49"/>
                    <a:pt x="24" y="51"/>
                    <a:pt x="23" y="51"/>
                  </a:cubicBezTo>
                  <a:cubicBezTo>
                    <a:pt x="23" y="52"/>
                    <a:pt x="22" y="51"/>
                    <a:pt x="21" y="51"/>
                  </a:cubicBezTo>
                  <a:cubicBezTo>
                    <a:pt x="21" y="52"/>
                    <a:pt x="20" y="52"/>
                    <a:pt x="19" y="53"/>
                  </a:cubicBezTo>
                  <a:cubicBezTo>
                    <a:pt x="18" y="55"/>
                    <a:pt x="19" y="55"/>
                    <a:pt x="18" y="56"/>
                  </a:cubicBezTo>
                  <a:cubicBezTo>
                    <a:pt x="16" y="57"/>
                    <a:pt x="16" y="57"/>
                    <a:pt x="15" y="57"/>
                  </a:cubicBezTo>
                  <a:cubicBezTo>
                    <a:pt x="15" y="57"/>
                    <a:pt x="13" y="57"/>
                    <a:pt x="12" y="57"/>
                  </a:cubicBezTo>
                  <a:cubicBezTo>
                    <a:pt x="12" y="57"/>
                    <a:pt x="12" y="58"/>
                    <a:pt x="13" y="58"/>
                  </a:cubicBezTo>
                  <a:cubicBezTo>
                    <a:pt x="13" y="58"/>
                    <a:pt x="14" y="59"/>
                    <a:pt x="15" y="59"/>
                  </a:cubicBezTo>
                  <a:cubicBezTo>
                    <a:pt x="15" y="60"/>
                    <a:pt x="17" y="60"/>
                    <a:pt x="17" y="62"/>
                  </a:cubicBezTo>
                  <a:cubicBezTo>
                    <a:pt x="17" y="64"/>
                    <a:pt x="16" y="63"/>
                    <a:pt x="15" y="63"/>
                  </a:cubicBezTo>
                  <a:cubicBezTo>
                    <a:pt x="15" y="64"/>
                    <a:pt x="12" y="63"/>
                    <a:pt x="12" y="63"/>
                  </a:cubicBezTo>
                  <a:cubicBezTo>
                    <a:pt x="11" y="63"/>
                    <a:pt x="10" y="63"/>
                    <a:pt x="9" y="64"/>
                  </a:cubicBezTo>
                  <a:cubicBezTo>
                    <a:pt x="9" y="65"/>
                    <a:pt x="9" y="65"/>
                    <a:pt x="9" y="65"/>
                  </a:cubicBezTo>
                  <a:cubicBezTo>
                    <a:pt x="9" y="66"/>
                    <a:pt x="10" y="67"/>
                    <a:pt x="10" y="67"/>
                  </a:cubicBezTo>
                  <a:cubicBezTo>
                    <a:pt x="9" y="68"/>
                    <a:pt x="8" y="70"/>
                    <a:pt x="9" y="71"/>
                  </a:cubicBezTo>
                  <a:cubicBezTo>
                    <a:pt x="10" y="71"/>
                    <a:pt x="10" y="71"/>
                    <a:pt x="11" y="71"/>
                  </a:cubicBezTo>
                  <a:cubicBezTo>
                    <a:pt x="12" y="71"/>
                    <a:pt x="12" y="72"/>
                    <a:pt x="12" y="72"/>
                  </a:cubicBezTo>
                  <a:cubicBezTo>
                    <a:pt x="13" y="72"/>
                    <a:pt x="13" y="71"/>
                    <a:pt x="14" y="71"/>
                  </a:cubicBezTo>
                  <a:cubicBezTo>
                    <a:pt x="15" y="71"/>
                    <a:pt x="16" y="71"/>
                    <a:pt x="17" y="70"/>
                  </a:cubicBezTo>
                  <a:cubicBezTo>
                    <a:pt x="17" y="70"/>
                    <a:pt x="17" y="69"/>
                    <a:pt x="18" y="68"/>
                  </a:cubicBezTo>
                  <a:cubicBezTo>
                    <a:pt x="18" y="67"/>
                    <a:pt x="19" y="67"/>
                    <a:pt x="19" y="66"/>
                  </a:cubicBezTo>
                  <a:cubicBezTo>
                    <a:pt x="20" y="66"/>
                    <a:pt x="20" y="66"/>
                    <a:pt x="21" y="65"/>
                  </a:cubicBezTo>
                  <a:cubicBezTo>
                    <a:pt x="21" y="65"/>
                    <a:pt x="19" y="64"/>
                    <a:pt x="20" y="64"/>
                  </a:cubicBezTo>
                  <a:cubicBezTo>
                    <a:pt x="21" y="64"/>
                    <a:pt x="21" y="65"/>
                    <a:pt x="22" y="64"/>
                  </a:cubicBezTo>
                  <a:cubicBezTo>
                    <a:pt x="24" y="64"/>
                    <a:pt x="24" y="63"/>
                    <a:pt x="25" y="63"/>
                  </a:cubicBezTo>
                  <a:cubicBezTo>
                    <a:pt x="27" y="64"/>
                    <a:pt x="26" y="65"/>
                    <a:pt x="27" y="66"/>
                  </a:cubicBezTo>
                  <a:cubicBezTo>
                    <a:pt x="28" y="67"/>
                    <a:pt x="29" y="66"/>
                    <a:pt x="29" y="67"/>
                  </a:cubicBezTo>
                  <a:cubicBezTo>
                    <a:pt x="30" y="67"/>
                    <a:pt x="31" y="68"/>
                    <a:pt x="31" y="69"/>
                  </a:cubicBezTo>
                  <a:cubicBezTo>
                    <a:pt x="31" y="69"/>
                    <a:pt x="30" y="70"/>
                    <a:pt x="31" y="70"/>
                  </a:cubicBezTo>
                  <a:cubicBezTo>
                    <a:pt x="32" y="70"/>
                    <a:pt x="31" y="68"/>
                    <a:pt x="32" y="68"/>
                  </a:cubicBezTo>
                  <a:cubicBezTo>
                    <a:pt x="34" y="68"/>
                    <a:pt x="31" y="67"/>
                    <a:pt x="31" y="66"/>
                  </a:cubicBezTo>
                  <a:cubicBezTo>
                    <a:pt x="29" y="65"/>
                    <a:pt x="29" y="65"/>
                    <a:pt x="28" y="64"/>
                  </a:cubicBezTo>
                  <a:cubicBezTo>
                    <a:pt x="27" y="63"/>
                    <a:pt x="27" y="62"/>
                    <a:pt x="28" y="62"/>
                  </a:cubicBezTo>
                  <a:cubicBezTo>
                    <a:pt x="29" y="62"/>
                    <a:pt x="29" y="63"/>
                    <a:pt x="31" y="64"/>
                  </a:cubicBezTo>
                  <a:cubicBezTo>
                    <a:pt x="32" y="65"/>
                    <a:pt x="32" y="65"/>
                    <a:pt x="33" y="67"/>
                  </a:cubicBezTo>
                  <a:cubicBezTo>
                    <a:pt x="34" y="68"/>
                    <a:pt x="34" y="68"/>
                    <a:pt x="34" y="69"/>
                  </a:cubicBezTo>
                  <a:cubicBezTo>
                    <a:pt x="35" y="70"/>
                    <a:pt x="35" y="71"/>
                    <a:pt x="36" y="71"/>
                  </a:cubicBezTo>
                  <a:cubicBezTo>
                    <a:pt x="38" y="71"/>
                    <a:pt x="37" y="69"/>
                    <a:pt x="36" y="67"/>
                  </a:cubicBezTo>
                  <a:cubicBezTo>
                    <a:pt x="36" y="67"/>
                    <a:pt x="38" y="67"/>
                    <a:pt x="39" y="67"/>
                  </a:cubicBezTo>
                  <a:cubicBezTo>
                    <a:pt x="40" y="68"/>
                    <a:pt x="39" y="69"/>
                    <a:pt x="39" y="70"/>
                  </a:cubicBezTo>
                  <a:cubicBezTo>
                    <a:pt x="40" y="72"/>
                    <a:pt x="40" y="71"/>
                    <a:pt x="43" y="72"/>
                  </a:cubicBezTo>
                  <a:cubicBezTo>
                    <a:pt x="45" y="73"/>
                    <a:pt x="44" y="71"/>
                    <a:pt x="45" y="71"/>
                  </a:cubicBezTo>
                  <a:cubicBezTo>
                    <a:pt x="47" y="71"/>
                    <a:pt x="47" y="73"/>
                    <a:pt x="47" y="73"/>
                  </a:cubicBezTo>
                  <a:cubicBezTo>
                    <a:pt x="48" y="73"/>
                    <a:pt x="48" y="74"/>
                    <a:pt x="48" y="76"/>
                  </a:cubicBezTo>
                  <a:cubicBezTo>
                    <a:pt x="48" y="78"/>
                    <a:pt x="47" y="77"/>
                    <a:pt x="44" y="77"/>
                  </a:cubicBezTo>
                  <a:cubicBezTo>
                    <a:pt x="41" y="77"/>
                    <a:pt x="42" y="77"/>
                    <a:pt x="41" y="76"/>
                  </a:cubicBezTo>
                  <a:cubicBezTo>
                    <a:pt x="39" y="76"/>
                    <a:pt x="35" y="76"/>
                    <a:pt x="34" y="76"/>
                  </a:cubicBezTo>
                  <a:cubicBezTo>
                    <a:pt x="32" y="77"/>
                    <a:pt x="33" y="78"/>
                    <a:pt x="32" y="78"/>
                  </a:cubicBezTo>
                  <a:cubicBezTo>
                    <a:pt x="31" y="78"/>
                    <a:pt x="30" y="76"/>
                    <a:pt x="28" y="75"/>
                  </a:cubicBezTo>
                  <a:cubicBezTo>
                    <a:pt x="27" y="75"/>
                    <a:pt x="27" y="73"/>
                    <a:pt x="25" y="71"/>
                  </a:cubicBezTo>
                  <a:cubicBezTo>
                    <a:pt x="24" y="69"/>
                    <a:pt x="22" y="71"/>
                    <a:pt x="20" y="71"/>
                  </a:cubicBezTo>
                  <a:cubicBezTo>
                    <a:pt x="18" y="71"/>
                    <a:pt x="17" y="72"/>
                    <a:pt x="16" y="73"/>
                  </a:cubicBezTo>
                  <a:cubicBezTo>
                    <a:pt x="15" y="74"/>
                    <a:pt x="13" y="73"/>
                    <a:pt x="12" y="73"/>
                  </a:cubicBezTo>
                  <a:cubicBezTo>
                    <a:pt x="11" y="74"/>
                    <a:pt x="9" y="75"/>
                    <a:pt x="8" y="76"/>
                  </a:cubicBezTo>
                  <a:cubicBezTo>
                    <a:pt x="7" y="77"/>
                    <a:pt x="8" y="78"/>
                    <a:pt x="7" y="80"/>
                  </a:cubicBezTo>
                  <a:cubicBezTo>
                    <a:pt x="6" y="81"/>
                    <a:pt x="6" y="81"/>
                    <a:pt x="4" y="82"/>
                  </a:cubicBezTo>
                  <a:cubicBezTo>
                    <a:pt x="2" y="84"/>
                    <a:pt x="2" y="84"/>
                    <a:pt x="1" y="85"/>
                  </a:cubicBezTo>
                  <a:cubicBezTo>
                    <a:pt x="0" y="86"/>
                    <a:pt x="1" y="87"/>
                    <a:pt x="2" y="89"/>
                  </a:cubicBezTo>
                  <a:cubicBezTo>
                    <a:pt x="2" y="91"/>
                    <a:pt x="2" y="89"/>
                    <a:pt x="2" y="91"/>
                  </a:cubicBezTo>
                  <a:cubicBezTo>
                    <a:pt x="1" y="93"/>
                    <a:pt x="1" y="93"/>
                    <a:pt x="2" y="95"/>
                  </a:cubicBezTo>
                  <a:cubicBezTo>
                    <a:pt x="2" y="95"/>
                    <a:pt x="3" y="98"/>
                    <a:pt x="4" y="99"/>
                  </a:cubicBezTo>
                  <a:cubicBezTo>
                    <a:pt x="6" y="100"/>
                    <a:pt x="5" y="100"/>
                    <a:pt x="7" y="101"/>
                  </a:cubicBezTo>
                  <a:cubicBezTo>
                    <a:pt x="8" y="103"/>
                    <a:pt x="8" y="102"/>
                    <a:pt x="10" y="102"/>
                  </a:cubicBezTo>
                  <a:cubicBezTo>
                    <a:pt x="12" y="101"/>
                    <a:pt x="11" y="101"/>
                    <a:pt x="14" y="101"/>
                  </a:cubicBezTo>
                  <a:cubicBezTo>
                    <a:pt x="18" y="102"/>
                    <a:pt x="18" y="101"/>
                    <a:pt x="19" y="100"/>
                  </a:cubicBezTo>
                  <a:cubicBezTo>
                    <a:pt x="20" y="100"/>
                    <a:pt x="21" y="100"/>
                    <a:pt x="21" y="101"/>
                  </a:cubicBezTo>
                  <a:cubicBezTo>
                    <a:pt x="21" y="102"/>
                    <a:pt x="22" y="102"/>
                    <a:pt x="24" y="102"/>
                  </a:cubicBezTo>
                  <a:cubicBezTo>
                    <a:pt x="26" y="103"/>
                    <a:pt x="25" y="106"/>
                    <a:pt x="25" y="107"/>
                  </a:cubicBezTo>
                  <a:cubicBezTo>
                    <a:pt x="25" y="109"/>
                    <a:pt x="25" y="109"/>
                    <a:pt x="27" y="110"/>
                  </a:cubicBezTo>
                  <a:cubicBezTo>
                    <a:pt x="28" y="111"/>
                    <a:pt x="27" y="111"/>
                    <a:pt x="27" y="113"/>
                  </a:cubicBezTo>
                  <a:cubicBezTo>
                    <a:pt x="28" y="114"/>
                    <a:pt x="28" y="115"/>
                    <a:pt x="29" y="118"/>
                  </a:cubicBezTo>
                  <a:cubicBezTo>
                    <a:pt x="29" y="118"/>
                    <a:pt x="29" y="119"/>
                    <a:pt x="29" y="120"/>
                  </a:cubicBezTo>
                  <a:cubicBezTo>
                    <a:pt x="28" y="120"/>
                    <a:pt x="27" y="120"/>
                    <a:pt x="27" y="121"/>
                  </a:cubicBezTo>
                  <a:cubicBezTo>
                    <a:pt x="27" y="122"/>
                    <a:pt x="27" y="123"/>
                    <a:pt x="27" y="123"/>
                  </a:cubicBezTo>
                  <a:cubicBezTo>
                    <a:pt x="26" y="127"/>
                    <a:pt x="29" y="124"/>
                    <a:pt x="29" y="128"/>
                  </a:cubicBezTo>
                  <a:cubicBezTo>
                    <a:pt x="30" y="131"/>
                    <a:pt x="30" y="130"/>
                    <a:pt x="31" y="133"/>
                  </a:cubicBezTo>
                  <a:cubicBezTo>
                    <a:pt x="33" y="136"/>
                    <a:pt x="31" y="137"/>
                    <a:pt x="32" y="138"/>
                  </a:cubicBezTo>
                  <a:cubicBezTo>
                    <a:pt x="33" y="140"/>
                    <a:pt x="37" y="138"/>
                    <a:pt x="40" y="138"/>
                  </a:cubicBezTo>
                  <a:cubicBezTo>
                    <a:pt x="43" y="137"/>
                    <a:pt x="42" y="136"/>
                    <a:pt x="44" y="134"/>
                  </a:cubicBezTo>
                  <a:cubicBezTo>
                    <a:pt x="46" y="132"/>
                    <a:pt x="46" y="131"/>
                    <a:pt x="47" y="131"/>
                  </a:cubicBezTo>
                  <a:cubicBezTo>
                    <a:pt x="48" y="131"/>
                    <a:pt x="48" y="129"/>
                    <a:pt x="49" y="126"/>
                  </a:cubicBezTo>
                  <a:cubicBezTo>
                    <a:pt x="49" y="125"/>
                    <a:pt x="49" y="124"/>
                    <a:pt x="50" y="124"/>
                  </a:cubicBezTo>
                  <a:cubicBezTo>
                    <a:pt x="51" y="123"/>
                    <a:pt x="53" y="122"/>
                    <a:pt x="54" y="121"/>
                  </a:cubicBezTo>
                  <a:cubicBezTo>
                    <a:pt x="54" y="120"/>
                    <a:pt x="54" y="119"/>
                    <a:pt x="53" y="119"/>
                  </a:cubicBezTo>
                  <a:cubicBezTo>
                    <a:pt x="53" y="116"/>
                    <a:pt x="53" y="113"/>
                    <a:pt x="53" y="111"/>
                  </a:cubicBezTo>
                  <a:cubicBezTo>
                    <a:pt x="53" y="108"/>
                    <a:pt x="54" y="108"/>
                    <a:pt x="56" y="106"/>
                  </a:cubicBezTo>
                  <a:cubicBezTo>
                    <a:pt x="58" y="105"/>
                    <a:pt x="62" y="99"/>
                    <a:pt x="63" y="98"/>
                  </a:cubicBezTo>
                  <a:cubicBezTo>
                    <a:pt x="64" y="97"/>
                    <a:pt x="64" y="97"/>
                    <a:pt x="62" y="96"/>
                  </a:cubicBezTo>
                  <a:cubicBezTo>
                    <a:pt x="61" y="96"/>
                    <a:pt x="61" y="97"/>
                    <a:pt x="60" y="96"/>
                  </a:cubicBezTo>
                  <a:cubicBezTo>
                    <a:pt x="58" y="96"/>
                    <a:pt x="58" y="97"/>
                    <a:pt x="57" y="97"/>
                  </a:cubicBezTo>
                  <a:cubicBezTo>
                    <a:pt x="55" y="97"/>
                    <a:pt x="55" y="96"/>
                    <a:pt x="55" y="94"/>
                  </a:cubicBezTo>
                  <a:cubicBezTo>
                    <a:pt x="54" y="93"/>
                    <a:pt x="53" y="92"/>
                    <a:pt x="51" y="90"/>
                  </a:cubicBezTo>
                  <a:cubicBezTo>
                    <a:pt x="50" y="88"/>
                    <a:pt x="50" y="86"/>
                    <a:pt x="49" y="85"/>
                  </a:cubicBezTo>
                  <a:cubicBezTo>
                    <a:pt x="48" y="83"/>
                    <a:pt x="46" y="81"/>
                    <a:pt x="47" y="80"/>
                  </a:cubicBezTo>
                  <a:cubicBezTo>
                    <a:pt x="48" y="79"/>
                    <a:pt x="48" y="80"/>
                    <a:pt x="50" y="81"/>
                  </a:cubicBezTo>
                  <a:cubicBezTo>
                    <a:pt x="51" y="83"/>
                    <a:pt x="50" y="82"/>
                    <a:pt x="51" y="83"/>
                  </a:cubicBezTo>
                  <a:cubicBezTo>
                    <a:pt x="53" y="84"/>
                    <a:pt x="52" y="85"/>
                    <a:pt x="53" y="87"/>
                  </a:cubicBezTo>
                  <a:cubicBezTo>
                    <a:pt x="54" y="88"/>
                    <a:pt x="55" y="89"/>
                    <a:pt x="56" y="91"/>
                  </a:cubicBezTo>
                  <a:cubicBezTo>
                    <a:pt x="57" y="93"/>
                    <a:pt x="57" y="93"/>
                    <a:pt x="59" y="94"/>
                  </a:cubicBezTo>
                  <a:cubicBezTo>
                    <a:pt x="60" y="95"/>
                    <a:pt x="61" y="93"/>
                    <a:pt x="63" y="92"/>
                  </a:cubicBezTo>
                  <a:cubicBezTo>
                    <a:pt x="65" y="91"/>
                    <a:pt x="67" y="89"/>
                    <a:pt x="70" y="88"/>
                  </a:cubicBezTo>
                  <a:cubicBezTo>
                    <a:pt x="72" y="86"/>
                    <a:pt x="71" y="87"/>
                    <a:pt x="71" y="86"/>
                  </a:cubicBezTo>
                  <a:cubicBezTo>
                    <a:pt x="71" y="85"/>
                    <a:pt x="70" y="85"/>
                    <a:pt x="69" y="84"/>
                  </a:cubicBezTo>
                  <a:cubicBezTo>
                    <a:pt x="68" y="82"/>
                    <a:pt x="67" y="83"/>
                    <a:pt x="66" y="84"/>
                  </a:cubicBezTo>
                  <a:cubicBezTo>
                    <a:pt x="64" y="85"/>
                    <a:pt x="65" y="84"/>
                    <a:pt x="64" y="83"/>
                  </a:cubicBezTo>
                  <a:cubicBezTo>
                    <a:pt x="63" y="82"/>
                    <a:pt x="63" y="83"/>
                    <a:pt x="62" y="82"/>
                  </a:cubicBezTo>
                  <a:cubicBezTo>
                    <a:pt x="60" y="81"/>
                    <a:pt x="61" y="81"/>
                    <a:pt x="60" y="79"/>
                  </a:cubicBezTo>
                  <a:cubicBezTo>
                    <a:pt x="58" y="78"/>
                    <a:pt x="59" y="78"/>
                    <a:pt x="60" y="78"/>
                  </a:cubicBezTo>
                  <a:cubicBezTo>
                    <a:pt x="60" y="77"/>
                    <a:pt x="60" y="77"/>
                    <a:pt x="62" y="78"/>
                  </a:cubicBezTo>
                  <a:cubicBezTo>
                    <a:pt x="63" y="79"/>
                    <a:pt x="63" y="79"/>
                    <a:pt x="64" y="80"/>
                  </a:cubicBezTo>
                  <a:cubicBezTo>
                    <a:pt x="65" y="81"/>
                    <a:pt x="66" y="81"/>
                    <a:pt x="67" y="80"/>
                  </a:cubicBezTo>
                  <a:cubicBezTo>
                    <a:pt x="69" y="80"/>
                    <a:pt x="67" y="80"/>
                    <a:pt x="68" y="81"/>
                  </a:cubicBezTo>
                  <a:cubicBezTo>
                    <a:pt x="70" y="81"/>
                    <a:pt x="69" y="81"/>
                    <a:pt x="72" y="82"/>
                  </a:cubicBezTo>
                  <a:cubicBezTo>
                    <a:pt x="75" y="82"/>
                    <a:pt x="75" y="82"/>
                    <a:pt x="78" y="82"/>
                  </a:cubicBezTo>
                  <a:cubicBezTo>
                    <a:pt x="81" y="82"/>
                    <a:pt x="78" y="83"/>
                    <a:pt x="80" y="84"/>
                  </a:cubicBezTo>
                  <a:cubicBezTo>
                    <a:pt x="82" y="85"/>
                    <a:pt x="80" y="85"/>
                    <a:pt x="81" y="86"/>
                  </a:cubicBezTo>
                  <a:cubicBezTo>
                    <a:pt x="81" y="87"/>
                    <a:pt x="82" y="87"/>
                    <a:pt x="84" y="87"/>
                  </a:cubicBezTo>
                  <a:cubicBezTo>
                    <a:pt x="85" y="88"/>
                    <a:pt x="84" y="88"/>
                    <a:pt x="84" y="90"/>
                  </a:cubicBezTo>
                  <a:cubicBezTo>
                    <a:pt x="84" y="91"/>
                    <a:pt x="85" y="92"/>
                    <a:pt x="86" y="94"/>
                  </a:cubicBezTo>
                  <a:cubicBezTo>
                    <a:pt x="88" y="95"/>
                    <a:pt x="87" y="96"/>
                    <a:pt x="88" y="98"/>
                  </a:cubicBezTo>
                  <a:cubicBezTo>
                    <a:pt x="89" y="100"/>
                    <a:pt x="89" y="98"/>
                    <a:pt x="90" y="97"/>
                  </a:cubicBezTo>
                  <a:cubicBezTo>
                    <a:pt x="91" y="96"/>
                    <a:pt x="91" y="96"/>
                    <a:pt x="90" y="95"/>
                  </a:cubicBezTo>
                  <a:cubicBezTo>
                    <a:pt x="90" y="93"/>
                    <a:pt x="90" y="92"/>
                    <a:pt x="91" y="91"/>
                  </a:cubicBezTo>
                  <a:cubicBezTo>
                    <a:pt x="91" y="90"/>
                    <a:pt x="92" y="91"/>
                    <a:pt x="92" y="90"/>
                  </a:cubicBezTo>
                  <a:cubicBezTo>
                    <a:pt x="93" y="89"/>
                    <a:pt x="93" y="88"/>
                    <a:pt x="96" y="87"/>
                  </a:cubicBezTo>
                  <a:cubicBezTo>
                    <a:pt x="100" y="86"/>
                    <a:pt x="97" y="85"/>
                    <a:pt x="100" y="85"/>
                  </a:cubicBezTo>
                  <a:cubicBezTo>
                    <a:pt x="103" y="84"/>
                    <a:pt x="102" y="87"/>
                    <a:pt x="103" y="88"/>
                  </a:cubicBezTo>
                  <a:cubicBezTo>
                    <a:pt x="103" y="89"/>
                    <a:pt x="103" y="89"/>
                    <a:pt x="103" y="90"/>
                  </a:cubicBezTo>
                  <a:cubicBezTo>
                    <a:pt x="104" y="91"/>
                    <a:pt x="104" y="91"/>
                    <a:pt x="105" y="91"/>
                  </a:cubicBezTo>
                  <a:cubicBezTo>
                    <a:pt x="106" y="91"/>
                    <a:pt x="104" y="90"/>
                    <a:pt x="105" y="90"/>
                  </a:cubicBezTo>
                  <a:cubicBezTo>
                    <a:pt x="106" y="90"/>
                    <a:pt x="107" y="92"/>
                    <a:pt x="107" y="93"/>
                  </a:cubicBezTo>
                  <a:cubicBezTo>
                    <a:pt x="107" y="94"/>
                    <a:pt x="108" y="95"/>
                    <a:pt x="108" y="96"/>
                  </a:cubicBezTo>
                  <a:cubicBezTo>
                    <a:pt x="108" y="98"/>
                    <a:pt x="108" y="98"/>
                    <a:pt x="108" y="99"/>
                  </a:cubicBezTo>
                  <a:cubicBezTo>
                    <a:pt x="108" y="100"/>
                    <a:pt x="108" y="100"/>
                    <a:pt x="109" y="101"/>
                  </a:cubicBezTo>
                  <a:cubicBezTo>
                    <a:pt x="109" y="101"/>
                    <a:pt x="109" y="101"/>
                    <a:pt x="110" y="103"/>
                  </a:cubicBezTo>
                  <a:cubicBezTo>
                    <a:pt x="110" y="104"/>
                    <a:pt x="110" y="104"/>
                    <a:pt x="110" y="104"/>
                  </a:cubicBezTo>
                  <a:cubicBezTo>
                    <a:pt x="110" y="103"/>
                    <a:pt x="111" y="102"/>
                    <a:pt x="111" y="101"/>
                  </a:cubicBezTo>
                  <a:cubicBezTo>
                    <a:pt x="111" y="101"/>
                    <a:pt x="110" y="100"/>
                    <a:pt x="110" y="99"/>
                  </a:cubicBezTo>
                  <a:cubicBezTo>
                    <a:pt x="109" y="98"/>
                    <a:pt x="109" y="97"/>
                    <a:pt x="109" y="96"/>
                  </a:cubicBezTo>
                  <a:cubicBezTo>
                    <a:pt x="109" y="95"/>
                    <a:pt x="109" y="94"/>
                    <a:pt x="111" y="94"/>
                  </a:cubicBezTo>
                  <a:cubicBezTo>
                    <a:pt x="112" y="94"/>
                    <a:pt x="112" y="95"/>
                    <a:pt x="112" y="95"/>
                  </a:cubicBezTo>
                  <a:cubicBezTo>
                    <a:pt x="113" y="93"/>
                    <a:pt x="114" y="90"/>
                    <a:pt x="114" y="87"/>
                  </a:cubicBezTo>
                  <a:cubicBezTo>
                    <a:pt x="114" y="87"/>
                    <a:pt x="114" y="87"/>
                    <a:pt x="114" y="87"/>
                  </a:cubicBezTo>
                  <a:cubicBezTo>
                    <a:pt x="113" y="86"/>
                    <a:pt x="114" y="86"/>
                    <a:pt x="114" y="85"/>
                  </a:cubicBezTo>
                  <a:cubicBezTo>
                    <a:pt x="115" y="80"/>
                    <a:pt x="115" y="75"/>
                    <a:pt x="115" y="70"/>
                  </a:cubicBezTo>
                  <a:cubicBezTo>
                    <a:pt x="115" y="47"/>
                    <a:pt x="109" y="26"/>
                    <a:pt x="98" y="9"/>
                  </a:cubicBezTo>
                  <a:cubicBezTo>
                    <a:pt x="97" y="9"/>
                    <a:pt x="97" y="8"/>
                    <a:pt x="96" y="8"/>
                  </a:cubicBezTo>
                  <a:cubicBezTo>
                    <a:pt x="95" y="7"/>
                    <a:pt x="95" y="8"/>
                    <a:pt x="94"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r>
                <a:rPr lang="en-US" dirty="0" err="1"/>
                <a:t>Solutionitis</a:t>
              </a:r>
              <a:endParaRPr lang="en-US" dirty="0"/>
            </a:p>
          </p:txBody>
        </p:sp>
        <p:sp>
          <p:nvSpPr>
            <p:cNvPr id="204" name="world icon piece"/>
            <p:cNvSpPr>
              <a:spLocks/>
            </p:cNvSpPr>
            <p:nvPr/>
          </p:nvSpPr>
          <p:spPr bwMode="auto">
            <a:xfrm>
              <a:off x="4532313" y="3173413"/>
              <a:ext cx="15875" cy="15875"/>
            </a:xfrm>
            <a:custGeom>
              <a:avLst/>
              <a:gdLst>
                <a:gd name="T0" fmla="*/ 5 w 6"/>
                <a:gd name="T1" fmla="*/ 3 h 6"/>
                <a:gd name="T2" fmla="*/ 3 w 6"/>
                <a:gd name="T3" fmla="*/ 1 h 6"/>
                <a:gd name="T4" fmla="*/ 0 w 6"/>
                <a:gd name="T5" fmla="*/ 0 h 6"/>
                <a:gd name="T6" fmla="*/ 0 w 6"/>
                <a:gd name="T7" fmla="*/ 1 h 6"/>
                <a:gd name="T8" fmla="*/ 2 w 6"/>
                <a:gd name="T9" fmla="*/ 1 h 6"/>
                <a:gd name="T10" fmla="*/ 3 w 6"/>
                <a:gd name="T11" fmla="*/ 3 h 6"/>
                <a:gd name="T12" fmla="*/ 4 w 6"/>
                <a:gd name="T13" fmla="*/ 5 h 6"/>
                <a:gd name="T14" fmla="*/ 5 w 6"/>
                <a:gd name="T15" fmla="*/ 6 h 6"/>
                <a:gd name="T16" fmla="*/ 6 w 6"/>
                <a:gd name="T17" fmla="*/ 3 h 6"/>
                <a:gd name="T18" fmla="*/ 5 w 6"/>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5" y="3"/>
                  </a:moveTo>
                  <a:cubicBezTo>
                    <a:pt x="4" y="2"/>
                    <a:pt x="4" y="2"/>
                    <a:pt x="3" y="1"/>
                  </a:cubicBezTo>
                  <a:cubicBezTo>
                    <a:pt x="2" y="0"/>
                    <a:pt x="1" y="0"/>
                    <a:pt x="0" y="0"/>
                  </a:cubicBezTo>
                  <a:cubicBezTo>
                    <a:pt x="0" y="1"/>
                    <a:pt x="0" y="1"/>
                    <a:pt x="0" y="1"/>
                  </a:cubicBezTo>
                  <a:cubicBezTo>
                    <a:pt x="1" y="1"/>
                    <a:pt x="1" y="1"/>
                    <a:pt x="2" y="1"/>
                  </a:cubicBezTo>
                  <a:cubicBezTo>
                    <a:pt x="2" y="1"/>
                    <a:pt x="3" y="2"/>
                    <a:pt x="3" y="3"/>
                  </a:cubicBezTo>
                  <a:cubicBezTo>
                    <a:pt x="3" y="3"/>
                    <a:pt x="3" y="4"/>
                    <a:pt x="4" y="5"/>
                  </a:cubicBezTo>
                  <a:cubicBezTo>
                    <a:pt x="5" y="6"/>
                    <a:pt x="5" y="6"/>
                    <a:pt x="5" y="6"/>
                  </a:cubicBezTo>
                  <a:cubicBezTo>
                    <a:pt x="5" y="5"/>
                    <a:pt x="5" y="4"/>
                    <a:pt x="6" y="3"/>
                  </a:cubicBezTo>
                  <a:cubicBezTo>
                    <a:pt x="6" y="3"/>
                    <a:pt x="6" y="3"/>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205" name="world icon piece"/>
            <p:cNvSpPr>
              <a:spLocks/>
            </p:cNvSpPr>
            <p:nvPr/>
          </p:nvSpPr>
          <p:spPr bwMode="auto">
            <a:xfrm>
              <a:off x="4273550" y="3033713"/>
              <a:ext cx="20638" cy="36513"/>
            </a:xfrm>
            <a:custGeom>
              <a:avLst/>
              <a:gdLst>
                <a:gd name="T0" fmla="*/ 3 w 8"/>
                <a:gd name="T1" fmla="*/ 2 h 14"/>
                <a:gd name="T2" fmla="*/ 3 w 8"/>
                <a:gd name="T3" fmla="*/ 5 h 14"/>
                <a:gd name="T4" fmla="*/ 3 w 8"/>
                <a:gd name="T5" fmla="*/ 6 h 14"/>
                <a:gd name="T6" fmla="*/ 1 w 8"/>
                <a:gd name="T7" fmla="*/ 10 h 14"/>
                <a:gd name="T8" fmla="*/ 3 w 8"/>
                <a:gd name="T9" fmla="*/ 12 h 14"/>
                <a:gd name="T10" fmla="*/ 5 w 8"/>
                <a:gd name="T11" fmla="*/ 12 h 14"/>
                <a:gd name="T12" fmla="*/ 5 w 8"/>
                <a:gd name="T13" fmla="*/ 8 h 14"/>
                <a:gd name="T14" fmla="*/ 6 w 8"/>
                <a:gd name="T15" fmla="*/ 5 h 14"/>
                <a:gd name="T16" fmla="*/ 6 w 8"/>
                <a:gd name="T17" fmla="*/ 2 h 14"/>
                <a:gd name="T18" fmla="*/ 3 w 8"/>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4">
                  <a:moveTo>
                    <a:pt x="3" y="2"/>
                  </a:moveTo>
                  <a:cubicBezTo>
                    <a:pt x="3" y="3"/>
                    <a:pt x="3" y="5"/>
                    <a:pt x="3" y="5"/>
                  </a:cubicBezTo>
                  <a:cubicBezTo>
                    <a:pt x="3" y="5"/>
                    <a:pt x="4" y="5"/>
                    <a:pt x="3" y="6"/>
                  </a:cubicBezTo>
                  <a:cubicBezTo>
                    <a:pt x="1" y="8"/>
                    <a:pt x="0" y="9"/>
                    <a:pt x="1" y="10"/>
                  </a:cubicBezTo>
                  <a:cubicBezTo>
                    <a:pt x="1" y="11"/>
                    <a:pt x="2" y="11"/>
                    <a:pt x="3" y="12"/>
                  </a:cubicBezTo>
                  <a:cubicBezTo>
                    <a:pt x="4" y="12"/>
                    <a:pt x="4" y="14"/>
                    <a:pt x="5" y="12"/>
                  </a:cubicBezTo>
                  <a:cubicBezTo>
                    <a:pt x="5" y="10"/>
                    <a:pt x="3" y="11"/>
                    <a:pt x="5" y="8"/>
                  </a:cubicBezTo>
                  <a:cubicBezTo>
                    <a:pt x="6" y="6"/>
                    <a:pt x="6" y="6"/>
                    <a:pt x="6" y="5"/>
                  </a:cubicBezTo>
                  <a:cubicBezTo>
                    <a:pt x="6" y="4"/>
                    <a:pt x="8" y="2"/>
                    <a:pt x="6" y="2"/>
                  </a:cubicBezTo>
                  <a:cubicBezTo>
                    <a:pt x="5" y="2"/>
                    <a:pt x="3" y="0"/>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sp>
          <p:nvSpPr>
            <p:cNvPr id="206" name="world icon piece"/>
            <p:cNvSpPr>
              <a:spLocks/>
            </p:cNvSpPr>
            <p:nvPr/>
          </p:nvSpPr>
          <p:spPr bwMode="auto">
            <a:xfrm>
              <a:off x="4267200" y="3041651"/>
              <a:ext cx="11113" cy="11113"/>
            </a:xfrm>
            <a:custGeom>
              <a:avLst/>
              <a:gdLst>
                <a:gd name="T0" fmla="*/ 1 w 4"/>
                <a:gd name="T1" fmla="*/ 3 h 4"/>
                <a:gd name="T2" fmla="*/ 2 w 4"/>
                <a:gd name="T3" fmla="*/ 4 h 4"/>
                <a:gd name="T4" fmla="*/ 3 w 4"/>
                <a:gd name="T5" fmla="*/ 3 h 4"/>
                <a:gd name="T6" fmla="*/ 4 w 4"/>
                <a:gd name="T7" fmla="*/ 2 h 4"/>
                <a:gd name="T8" fmla="*/ 3 w 4"/>
                <a:gd name="T9" fmla="*/ 0 h 4"/>
                <a:gd name="T10" fmla="*/ 2 w 4"/>
                <a:gd name="T11" fmla="*/ 0 h 4"/>
                <a:gd name="T12" fmla="*/ 1 w 4"/>
                <a:gd name="T13" fmla="*/ 1 h 4"/>
                <a:gd name="T14" fmla="*/ 1 w 4"/>
                <a:gd name="T15" fmla="*/ 1 h 4"/>
                <a:gd name="T16" fmla="*/ 0 w 4"/>
                <a:gd name="T17" fmla="*/ 2 h 4"/>
                <a:gd name="T18" fmla="*/ 1 w 4"/>
                <a:gd name="T19" fmla="*/ 2 h 4"/>
                <a:gd name="T20" fmla="*/ 1 w 4"/>
                <a:gd name="T21" fmla="*/ 2 h 4"/>
                <a:gd name="T22" fmla="*/ 1 w 4"/>
                <a:gd name="T23" fmla="*/ 2 h 4"/>
                <a:gd name="T24" fmla="*/ 1 w 4"/>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1" y="3"/>
                  </a:moveTo>
                  <a:cubicBezTo>
                    <a:pt x="1" y="4"/>
                    <a:pt x="2" y="4"/>
                    <a:pt x="2" y="4"/>
                  </a:cubicBezTo>
                  <a:cubicBezTo>
                    <a:pt x="2" y="3"/>
                    <a:pt x="3" y="3"/>
                    <a:pt x="3" y="3"/>
                  </a:cubicBezTo>
                  <a:cubicBezTo>
                    <a:pt x="3" y="3"/>
                    <a:pt x="3" y="3"/>
                    <a:pt x="4" y="2"/>
                  </a:cubicBezTo>
                  <a:cubicBezTo>
                    <a:pt x="4" y="1"/>
                    <a:pt x="4" y="1"/>
                    <a:pt x="3" y="0"/>
                  </a:cubicBezTo>
                  <a:cubicBezTo>
                    <a:pt x="3" y="0"/>
                    <a:pt x="3" y="0"/>
                    <a:pt x="2" y="0"/>
                  </a:cubicBezTo>
                  <a:cubicBezTo>
                    <a:pt x="2" y="1"/>
                    <a:pt x="2" y="1"/>
                    <a:pt x="1" y="1"/>
                  </a:cubicBezTo>
                  <a:cubicBezTo>
                    <a:pt x="1" y="1"/>
                    <a:pt x="1" y="1"/>
                    <a:pt x="1" y="1"/>
                  </a:cubicBezTo>
                  <a:cubicBezTo>
                    <a:pt x="0" y="2"/>
                    <a:pt x="0" y="2"/>
                    <a:pt x="0" y="2"/>
                  </a:cubicBezTo>
                  <a:cubicBezTo>
                    <a:pt x="0" y="2"/>
                    <a:pt x="0" y="2"/>
                    <a:pt x="1" y="2"/>
                  </a:cubicBezTo>
                  <a:cubicBezTo>
                    <a:pt x="1" y="2"/>
                    <a:pt x="1" y="2"/>
                    <a:pt x="1" y="2"/>
                  </a:cubicBezTo>
                  <a:cubicBezTo>
                    <a:pt x="1" y="2"/>
                    <a:pt x="1" y="2"/>
                    <a:pt x="1" y="2"/>
                  </a:cubicBezTo>
                  <a:cubicBezTo>
                    <a:pt x="1" y="2"/>
                    <a:pt x="1" y="3"/>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US" dirty="0"/>
            </a:p>
          </p:txBody>
        </p:sp>
      </p:grpSp>
      <p:cxnSp>
        <p:nvCxnSpPr>
          <p:cNvPr id="207" name="Straight Arrow Connector 206"/>
          <p:cNvCxnSpPr/>
          <p:nvPr/>
        </p:nvCxnSpPr>
        <p:spPr>
          <a:xfrm flipH="1" flipV="1">
            <a:off x="3992097" y="2252946"/>
            <a:ext cx="8964" cy="699245"/>
          </a:xfrm>
          <a:prstGeom prst="straightConnector1">
            <a:avLst/>
          </a:prstGeom>
          <a:ln w="38100">
            <a:solidFill>
              <a:schemeClr val="accent6"/>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8" name="Parallelogram 207"/>
          <p:cNvSpPr/>
          <p:nvPr/>
        </p:nvSpPr>
        <p:spPr>
          <a:xfrm>
            <a:off x="10081841" y="342630"/>
            <a:ext cx="1055676" cy="812831"/>
          </a:xfrm>
          <a:prstGeom prst="parallelogram">
            <a:avLst>
              <a:gd name="adj" fmla="val 73456"/>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sz="1425"/>
          </a:p>
        </p:txBody>
      </p:sp>
      <p:sp>
        <p:nvSpPr>
          <p:cNvPr id="210" name="Pentagon 209"/>
          <p:cNvSpPr/>
          <p:nvPr/>
        </p:nvSpPr>
        <p:spPr>
          <a:xfrm rot="10800000">
            <a:off x="7381876" y="295152"/>
            <a:ext cx="3298289" cy="507730"/>
          </a:xfrm>
          <a:prstGeom prst="homePlate">
            <a:avLst/>
          </a:prstGeom>
          <a:solidFill>
            <a:schemeClr val="bg1">
              <a:lumMod val="75000"/>
            </a:schemeClr>
          </a:solidFill>
          <a:ln>
            <a:noFill/>
          </a:ln>
          <a:effectLst>
            <a:outerShdw blurRad="50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425" dirty="0"/>
          </a:p>
        </p:txBody>
      </p:sp>
      <p:sp>
        <p:nvSpPr>
          <p:cNvPr id="212" name="Parallelogram 211"/>
          <p:cNvSpPr/>
          <p:nvPr/>
        </p:nvSpPr>
        <p:spPr>
          <a:xfrm flipV="1">
            <a:off x="9481766" y="-3139"/>
            <a:ext cx="1055676" cy="1161345"/>
          </a:xfrm>
          <a:prstGeom prst="parallelogram">
            <a:avLst>
              <a:gd name="adj" fmla="val 55000"/>
            </a:avLst>
          </a:prstGeom>
          <a:solidFill>
            <a:schemeClr val="bg1">
              <a:lumMod val="8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425"/>
          </a:p>
        </p:txBody>
      </p:sp>
      <p:sp>
        <p:nvSpPr>
          <p:cNvPr id="3" name="TextBox 2"/>
          <p:cNvSpPr txBox="1"/>
          <p:nvPr/>
        </p:nvSpPr>
        <p:spPr>
          <a:xfrm>
            <a:off x="7860964" y="342629"/>
            <a:ext cx="1816437" cy="369332"/>
          </a:xfrm>
          <a:prstGeom prst="rect">
            <a:avLst/>
          </a:prstGeom>
          <a:noFill/>
        </p:spPr>
        <p:txBody>
          <a:bodyPr wrap="square" rtlCol="0">
            <a:spAutoFit/>
          </a:bodyPr>
          <a:lstStyle/>
          <a:p>
            <a:r>
              <a:rPr lang="en-US" dirty="0" err="1"/>
              <a:t>Solutionitis</a:t>
            </a:r>
            <a:endParaRPr lang="en-US" dirty="0"/>
          </a:p>
        </p:txBody>
      </p:sp>
    </p:spTree>
    <p:extLst>
      <p:ext uri="{BB962C8B-B14F-4D97-AF65-F5344CB8AC3E}">
        <p14:creationId xmlns:p14="http://schemas.microsoft.com/office/powerpoint/2010/main" val="222517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300"/>
                                  </p:stCondLst>
                                  <p:childTnLst>
                                    <p:set>
                                      <p:cBhvr>
                                        <p:cTn id="6" dur="1" fill="hold">
                                          <p:stCondLst>
                                            <p:cond delay="0"/>
                                          </p:stCondLst>
                                        </p:cTn>
                                        <p:tgtEl>
                                          <p:spTgt spid="212"/>
                                        </p:tgtEl>
                                        <p:attrNameLst>
                                          <p:attrName>style.visibility</p:attrName>
                                        </p:attrNameLst>
                                      </p:cBhvr>
                                      <p:to>
                                        <p:strVal val="visible"/>
                                      </p:to>
                                    </p:set>
                                    <p:animEffect transition="in" filter="wipe(up)">
                                      <p:cBhvr>
                                        <p:cTn id="7" dur="500"/>
                                        <p:tgtEl>
                                          <p:spTgt spid="212"/>
                                        </p:tgtEl>
                                      </p:cBhvr>
                                    </p:animEffect>
                                  </p:childTnLst>
                                </p:cTn>
                              </p:par>
                            </p:childTnLst>
                          </p:cTn>
                        </p:par>
                        <p:par>
                          <p:cTn id="8" fill="hold">
                            <p:stCondLst>
                              <p:cond delay="800"/>
                            </p:stCondLst>
                            <p:childTnLst>
                              <p:par>
                                <p:cTn id="9" presetID="22" presetClass="entr" presetSubtype="4" fill="hold" grpId="0" nodeType="afterEffect">
                                  <p:stCondLst>
                                    <p:cond delay="0"/>
                                  </p:stCondLst>
                                  <p:childTnLst>
                                    <p:set>
                                      <p:cBhvr>
                                        <p:cTn id="10" dur="1" fill="hold">
                                          <p:stCondLst>
                                            <p:cond delay="0"/>
                                          </p:stCondLst>
                                        </p:cTn>
                                        <p:tgtEl>
                                          <p:spTgt spid="208"/>
                                        </p:tgtEl>
                                        <p:attrNameLst>
                                          <p:attrName>style.visibility</p:attrName>
                                        </p:attrNameLst>
                                      </p:cBhvr>
                                      <p:to>
                                        <p:strVal val="visible"/>
                                      </p:to>
                                    </p:set>
                                    <p:animEffect transition="in" filter="wipe(down)">
                                      <p:cBhvr>
                                        <p:cTn id="11" dur="500"/>
                                        <p:tgtEl>
                                          <p:spTgt spid="20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9"/>
                                        </p:tgtEl>
                                        <p:attrNameLst>
                                          <p:attrName>style.visibility</p:attrName>
                                        </p:attrNameLst>
                                      </p:cBhvr>
                                      <p:to>
                                        <p:strVal val="visible"/>
                                      </p:to>
                                    </p:set>
                                    <p:animEffect transition="in" filter="fade">
                                      <p:cBhvr>
                                        <p:cTn id="16" dur="500"/>
                                        <p:tgtEl>
                                          <p:spTgt spid="1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3"/>
                                        </p:tgtEl>
                                        <p:attrNameLst>
                                          <p:attrName>style.visibility</p:attrName>
                                        </p:attrNameLst>
                                      </p:cBhvr>
                                      <p:to>
                                        <p:strVal val="visible"/>
                                      </p:to>
                                    </p:set>
                                    <p:animEffect transition="in" filter="fade">
                                      <p:cBhvr>
                                        <p:cTn id="19" dur="500"/>
                                        <p:tgtEl>
                                          <p:spTgt spid="133"/>
                                        </p:tgtEl>
                                      </p:cBhvr>
                                    </p:animEffect>
                                  </p:childTnLst>
                                </p:cTn>
                              </p:par>
                              <p:par>
                                <p:cTn id="20" presetID="10" presetClass="entr" presetSubtype="0" fill="hold" nodeType="with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fade">
                                      <p:cBhvr>
                                        <p:cTn id="22" dur="500"/>
                                        <p:tgtEl>
                                          <p:spTgt spid="144"/>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126"/>
                                        </p:tgtEl>
                                        <p:attrNameLst>
                                          <p:attrName>style.visibility</p:attrName>
                                        </p:attrNameLst>
                                      </p:cBhvr>
                                      <p:to>
                                        <p:strVal val="visible"/>
                                      </p:to>
                                    </p:set>
                                    <p:animEffect transition="in" filter="wipe(up)">
                                      <p:cBhvr>
                                        <p:cTn id="26" dur="500"/>
                                        <p:tgtEl>
                                          <p:spTgt spid="1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5"/>
                                        </p:tgtEl>
                                        <p:attrNameLst>
                                          <p:attrName>style.visibility</p:attrName>
                                        </p:attrNameLst>
                                      </p:cBhvr>
                                      <p:to>
                                        <p:strVal val="visible"/>
                                      </p:to>
                                    </p:set>
                                    <p:animEffect transition="in" filter="fade">
                                      <p:cBhvr>
                                        <p:cTn id="31" dur="500"/>
                                        <p:tgtEl>
                                          <p:spTgt spid="135"/>
                                        </p:tgtEl>
                                      </p:cBhvr>
                                    </p:animEffect>
                                  </p:childTnLst>
                                </p:cTn>
                              </p:par>
                              <p:par>
                                <p:cTn id="32" presetID="10" presetClass="entr" presetSubtype="0" fill="hold" nodeType="withEffect">
                                  <p:stCondLst>
                                    <p:cond delay="0"/>
                                  </p:stCondLst>
                                  <p:childTnLst>
                                    <p:set>
                                      <p:cBhvr>
                                        <p:cTn id="33" dur="1" fill="hold">
                                          <p:stCondLst>
                                            <p:cond delay="0"/>
                                          </p:stCondLst>
                                        </p:cTn>
                                        <p:tgtEl>
                                          <p:spTgt spid="137"/>
                                        </p:tgtEl>
                                        <p:attrNameLst>
                                          <p:attrName>style.visibility</p:attrName>
                                        </p:attrNameLst>
                                      </p:cBhvr>
                                      <p:to>
                                        <p:strVal val="visible"/>
                                      </p:to>
                                    </p:set>
                                    <p:animEffect transition="in" filter="fade">
                                      <p:cBhvr>
                                        <p:cTn id="34" dur="500"/>
                                        <p:tgtEl>
                                          <p:spTgt spid="13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2"/>
                                        </p:tgtEl>
                                        <p:attrNameLst>
                                          <p:attrName>style.visibility</p:attrName>
                                        </p:attrNameLst>
                                      </p:cBhvr>
                                      <p:to>
                                        <p:strVal val="visible"/>
                                      </p:to>
                                    </p:set>
                                    <p:animEffect transition="in" filter="fade">
                                      <p:cBhvr>
                                        <p:cTn id="37" dur="500"/>
                                        <p:tgtEl>
                                          <p:spTgt spid="132"/>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127"/>
                                        </p:tgtEl>
                                        <p:attrNameLst>
                                          <p:attrName>style.visibility</p:attrName>
                                        </p:attrNameLst>
                                      </p:cBhvr>
                                      <p:to>
                                        <p:strVal val="visible"/>
                                      </p:to>
                                    </p:set>
                                    <p:animEffect transition="in" filter="wipe(up)">
                                      <p:cBhvr>
                                        <p:cTn id="41" dur="500"/>
                                        <p:tgtEl>
                                          <p:spTgt spid="1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0"/>
                                        </p:tgtEl>
                                        <p:attrNameLst>
                                          <p:attrName>style.visibility</p:attrName>
                                        </p:attrNameLst>
                                      </p:cBhvr>
                                      <p:to>
                                        <p:strVal val="visible"/>
                                      </p:to>
                                    </p:set>
                                    <p:animEffect transition="in" filter="fade">
                                      <p:cBhvr>
                                        <p:cTn id="46" dur="500"/>
                                        <p:tgtEl>
                                          <p:spTgt spid="1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4"/>
                                        </p:tgtEl>
                                        <p:attrNameLst>
                                          <p:attrName>style.visibility</p:attrName>
                                        </p:attrNameLst>
                                      </p:cBhvr>
                                      <p:to>
                                        <p:strVal val="visible"/>
                                      </p:to>
                                    </p:set>
                                    <p:animEffect transition="in" filter="fade">
                                      <p:cBhvr>
                                        <p:cTn id="49" dur="500"/>
                                        <p:tgtEl>
                                          <p:spTgt spid="134"/>
                                        </p:tgtEl>
                                      </p:cBhvr>
                                    </p:animEffect>
                                  </p:childTnLst>
                                </p:cTn>
                              </p:par>
                              <p:par>
                                <p:cTn id="50" presetID="10" presetClass="entr" presetSubtype="0" fill="hold" nodeType="withEffect">
                                  <p:stCondLst>
                                    <p:cond delay="0"/>
                                  </p:stCondLst>
                                  <p:childTnLst>
                                    <p:set>
                                      <p:cBhvr>
                                        <p:cTn id="51" dur="1" fill="hold">
                                          <p:stCondLst>
                                            <p:cond delay="0"/>
                                          </p:stCondLst>
                                        </p:cTn>
                                        <p:tgtEl>
                                          <p:spTgt spid="164"/>
                                        </p:tgtEl>
                                        <p:attrNameLst>
                                          <p:attrName>style.visibility</p:attrName>
                                        </p:attrNameLst>
                                      </p:cBhvr>
                                      <p:to>
                                        <p:strVal val="visible"/>
                                      </p:to>
                                    </p:set>
                                    <p:animEffect transition="in" filter="fade">
                                      <p:cBhvr>
                                        <p:cTn id="52" dur="500"/>
                                        <p:tgtEl>
                                          <p:spTgt spid="164"/>
                                        </p:tgtEl>
                                      </p:cBhvr>
                                    </p:animEffect>
                                  </p:childTnLst>
                                </p:cTn>
                              </p:par>
                            </p:childTnLst>
                          </p:cTn>
                        </p:par>
                        <p:par>
                          <p:cTn id="53" fill="hold">
                            <p:stCondLst>
                              <p:cond delay="500"/>
                            </p:stCondLst>
                            <p:childTnLst>
                              <p:par>
                                <p:cTn id="54" presetID="22" presetClass="entr" presetSubtype="4" fill="hold" grpId="0" nodeType="afterEffect">
                                  <p:stCondLst>
                                    <p:cond delay="0"/>
                                  </p:stCondLst>
                                  <p:childTnLst>
                                    <p:set>
                                      <p:cBhvr>
                                        <p:cTn id="55" dur="1" fill="hold">
                                          <p:stCondLst>
                                            <p:cond delay="0"/>
                                          </p:stCondLst>
                                        </p:cTn>
                                        <p:tgtEl>
                                          <p:spTgt spid="128"/>
                                        </p:tgtEl>
                                        <p:attrNameLst>
                                          <p:attrName>style.visibility</p:attrName>
                                        </p:attrNameLst>
                                      </p:cBhvr>
                                      <p:to>
                                        <p:strVal val="visible"/>
                                      </p:to>
                                    </p:set>
                                    <p:animEffect transition="in" filter="wipe(down)">
                                      <p:cBhvr>
                                        <p:cTn id="56" dur="500"/>
                                        <p:tgtEl>
                                          <p:spTgt spid="1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6"/>
                                        </p:tgtEl>
                                        <p:attrNameLst>
                                          <p:attrName>style.visibility</p:attrName>
                                        </p:attrNameLst>
                                      </p:cBhvr>
                                      <p:to>
                                        <p:strVal val="visible"/>
                                      </p:to>
                                    </p:set>
                                    <p:animEffect transition="in" filter="fade">
                                      <p:cBhvr>
                                        <p:cTn id="61" dur="500"/>
                                        <p:tgtEl>
                                          <p:spTgt spid="136"/>
                                        </p:tgtEl>
                                      </p:cBhvr>
                                    </p:animEffect>
                                  </p:childTnLst>
                                </p:cTn>
                              </p:par>
                              <p:par>
                                <p:cTn id="62" presetID="10" presetClass="entr" presetSubtype="0" fill="hold" nodeType="withEffect">
                                  <p:stCondLst>
                                    <p:cond delay="0"/>
                                  </p:stCondLst>
                                  <p:childTnLst>
                                    <p:set>
                                      <p:cBhvr>
                                        <p:cTn id="63" dur="1" fill="hold">
                                          <p:stCondLst>
                                            <p:cond delay="0"/>
                                          </p:stCondLst>
                                        </p:cTn>
                                        <p:tgtEl>
                                          <p:spTgt spid="141"/>
                                        </p:tgtEl>
                                        <p:attrNameLst>
                                          <p:attrName>style.visibility</p:attrName>
                                        </p:attrNameLst>
                                      </p:cBhvr>
                                      <p:to>
                                        <p:strVal val="visible"/>
                                      </p:to>
                                    </p:set>
                                    <p:animEffect transition="in" filter="fade">
                                      <p:cBhvr>
                                        <p:cTn id="64" dur="500"/>
                                        <p:tgtEl>
                                          <p:spTgt spid="14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1"/>
                                        </p:tgtEl>
                                        <p:attrNameLst>
                                          <p:attrName>style.visibility</p:attrName>
                                        </p:attrNameLst>
                                      </p:cBhvr>
                                      <p:to>
                                        <p:strVal val="visible"/>
                                      </p:to>
                                    </p:set>
                                    <p:animEffect transition="in" filter="fade">
                                      <p:cBhvr>
                                        <p:cTn id="67" dur="500"/>
                                        <p:tgtEl>
                                          <p:spTgt spid="131"/>
                                        </p:tgtEl>
                                      </p:cBhvr>
                                    </p:animEffect>
                                  </p:childTnLst>
                                </p:cTn>
                              </p:par>
                            </p:childTnLst>
                          </p:cTn>
                        </p:par>
                        <p:par>
                          <p:cTn id="68" fill="hold">
                            <p:stCondLst>
                              <p:cond delay="500"/>
                            </p:stCondLst>
                            <p:childTnLst>
                              <p:par>
                                <p:cTn id="69" presetID="22" presetClass="entr" presetSubtype="4" fill="hold" nodeType="afterEffect">
                                  <p:stCondLst>
                                    <p:cond delay="0"/>
                                  </p:stCondLst>
                                  <p:childTnLst>
                                    <p:set>
                                      <p:cBhvr>
                                        <p:cTn id="70" dur="1" fill="hold">
                                          <p:stCondLst>
                                            <p:cond delay="0"/>
                                          </p:stCondLst>
                                        </p:cTn>
                                        <p:tgtEl>
                                          <p:spTgt spid="207"/>
                                        </p:tgtEl>
                                        <p:attrNameLst>
                                          <p:attrName>style.visibility</p:attrName>
                                        </p:attrNameLst>
                                      </p:cBhvr>
                                      <p:to>
                                        <p:strVal val="visible"/>
                                      </p:to>
                                    </p:set>
                                    <p:animEffect transition="in" filter="wipe(down)">
                                      <p:cBhvr>
                                        <p:cTn id="71" dur="500"/>
                                        <p:tgtEl>
                                          <p:spTgt spid="207"/>
                                        </p:tgtEl>
                                      </p:cBhvr>
                                    </p:animEffect>
                                  </p:childTnLst>
                                </p:cTn>
                              </p:par>
                            </p:childTnLst>
                          </p:cTn>
                        </p:par>
                        <p:par>
                          <p:cTn id="72" fill="hold">
                            <p:stCondLst>
                              <p:cond delay="1000"/>
                            </p:stCondLst>
                            <p:childTnLst>
                              <p:par>
                                <p:cTn id="73" presetID="53" presetClass="entr" presetSubtype="16" fill="hold" nodeType="afterEffect">
                                  <p:stCondLst>
                                    <p:cond delay="0"/>
                                  </p:stCondLst>
                                  <p:childTnLst>
                                    <p:set>
                                      <p:cBhvr>
                                        <p:cTn id="74" dur="1" fill="hold">
                                          <p:stCondLst>
                                            <p:cond delay="0"/>
                                          </p:stCondLst>
                                        </p:cTn>
                                        <p:tgtEl>
                                          <p:spTgt spid="168"/>
                                        </p:tgtEl>
                                        <p:attrNameLst>
                                          <p:attrName>style.visibility</p:attrName>
                                        </p:attrNameLst>
                                      </p:cBhvr>
                                      <p:to>
                                        <p:strVal val="visible"/>
                                      </p:to>
                                    </p:set>
                                    <p:anim calcmode="lin" valueType="num">
                                      <p:cBhvr>
                                        <p:cTn id="75" dur="750" fill="hold"/>
                                        <p:tgtEl>
                                          <p:spTgt spid="168"/>
                                        </p:tgtEl>
                                        <p:attrNameLst>
                                          <p:attrName>ppt_w</p:attrName>
                                        </p:attrNameLst>
                                      </p:cBhvr>
                                      <p:tavLst>
                                        <p:tav tm="0">
                                          <p:val>
                                            <p:fltVal val="0"/>
                                          </p:val>
                                        </p:tav>
                                        <p:tav tm="100000">
                                          <p:val>
                                            <p:strVal val="#ppt_w"/>
                                          </p:val>
                                        </p:tav>
                                      </p:tavLst>
                                    </p:anim>
                                    <p:anim calcmode="lin" valueType="num">
                                      <p:cBhvr>
                                        <p:cTn id="76" dur="750" fill="hold"/>
                                        <p:tgtEl>
                                          <p:spTgt spid="168"/>
                                        </p:tgtEl>
                                        <p:attrNameLst>
                                          <p:attrName>ppt_h</p:attrName>
                                        </p:attrNameLst>
                                      </p:cBhvr>
                                      <p:tavLst>
                                        <p:tav tm="0">
                                          <p:val>
                                            <p:fltVal val="0"/>
                                          </p:val>
                                        </p:tav>
                                        <p:tav tm="100000">
                                          <p:val>
                                            <p:strVal val="#ppt_h"/>
                                          </p:val>
                                        </p:tav>
                                      </p:tavLst>
                                    </p:anim>
                                    <p:animEffect transition="in" filter="fade">
                                      <p:cBhvr>
                                        <p:cTn id="77" dur="75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7" grpId="0" animBg="1"/>
      <p:bldP spid="128" grpId="0" animBg="1"/>
      <p:bldP spid="129" grpId="0"/>
      <p:bldP spid="130" grpId="0"/>
      <p:bldP spid="131" grpId="0"/>
      <p:bldP spid="132" grpId="0"/>
      <p:bldP spid="133" grpId="0"/>
      <p:bldP spid="134" grpId="0"/>
      <p:bldP spid="135" grpId="0"/>
      <p:bldP spid="136" grpId="0"/>
      <p:bldP spid="208" grpId="0" animBg="1"/>
      <p:bldP spid="2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 name="Group 2"/>
          <p:cNvGrpSpPr/>
          <p:nvPr/>
        </p:nvGrpSpPr>
        <p:grpSpPr>
          <a:xfrm>
            <a:off x="31490" y="131957"/>
            <a:ext cx="2872723" cy="3066731"/>
            <a:chOff x="1487906" y="76201"/>
            <a:chExt cx="2872723" cy="3066731"/>
          </a:xfrm>
        </p:grpSpPr>
        <p:sp>
          <p:nvSpPr>
            <p:cNvPr id="6" name="Pie 5"/>
            <p:cNvSpPr/>
            <p:nvPr/>
          </p:nvSpPr>
          <p:spPr>
            <a:xfrm>
              <a:off x="1487906" y="76201"/>
              <a:ext cx="2872723" cy="3066731"/>
            </a:xfrm>
            <a:prstGeom prst="pie">
              <a:avLst>
                <a:gd name="adj1" fmla="val 11764190"/>
                <a:gd name="adj2" fmla="val 1620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7" name="TextBox 6"/>
            <p:cNvSpPr txBox="1"/>
            <p:nvPr/>
          </p:nvSpPr>
          <p:spPr>
            <a:xfrm>
              <a:off x="1487906" y="685800"/>
              <a:ext cx="1676399" cy="707886"/>
            </a:xfrm>
            <a:prstGeom prst="rect">
              <a:avLst/>
            </a:prstGeom>
            <a:noFill/>
          </p:spPr>
          <p:txBody>
            <a:bodyPr wrap="square" rtlCol="0">
              <a:spAutoFit/>
            </a:bodyPr>
            <a:lstStyle/>
            <a:p>
              <a:pPr algn="ctr"/>
              <a:r>
                <a:rPr lang="en-US" sz="2000" dirty="0">
                  <a:solidFill>
                    <a:prstClr val="white"/>
                  </a:solidFill>
                </a:rPr>
                <a:t>Need Well-Defined</a:t>
              </a:r>
            </a:p>
          </p:txBody>
        </p:sp>
      </p:grpSp>
      <p:pic>
        <p:nvPicPr>
          <p:cNvPr id="4" name="Picture 5" descr="C:\Users\Kim\AppData\Local\Microsoft\Windows\Temporary Internet Files\Content.IE5\EEV2BJF1\MC90043982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0" y="4693920"/>
            <a:ext cx="2164080" cy="2164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1707889" y="1143001"/>
            <a:ext cx="9766715" cy="3083921"/>
          </a:xfrm>
          <a:prstGeom prst="rect">
            <a:avLst/>
          </a:prstGeom>
        </p:spPr>
        <p:txBody>
          <a:bodyPr wrap="square">
            <a:spAutoFit/>
          </a:bodyPr>
          <a:lstStyle/>
          <a:p>
            <a:pPr marL="571500" indent="-571500">
              <a:lnSpc>
                <a:spcPct val="90000"/>
              </a:lnSpc>
              <a:buFont typeface="Wingdings" panose="05000000000000000000" pitchFamily="2" charset="2"/>
              <a:buChar char="ü"/>
            </a:pPr>
            <a:r>
              <a:rPr lang="en-US" sz="5400" dirty="0">
                <a:solidFill>
                  <a:prstClr val="black"/>
                </a:solidFill>
              </a:rPr>
              <a:t>Student Need Operationalized</a:t>
            </a:r>
          </a:p>
          <a:p>
            <a:pPr marL="571500" indent="-571500">
              <a:lnSpc>
                <a:spcPct val="90000"/>
              </a:lnSpc>
              <a:buFont typeface="Wingdings" panose="05000000000000000000" pitchFamily="2" charset="2"/>
              <a:buChar char="ü"/>
            </a:pPr>
            <a:r>
              <a:rPr lang="en-US" sz="5400" dirty="0">
                <a:solidFill>
                  <a:prstClr val="black"/>
                </a:solidFill>
              </a:rPr>
              <a:t>Actionable Definition</a:t>
            </a:r>
          </a:p>
          <a:p>
            <a:pPr marL="571500" indent="-571500">
              <a:lnSpc>
                <a:spcPct val="90000"/>
              </a:lnSpc>
              <a:buFont typeface="Wingdings" panose="05000000000000000000" pitchFamily="2" charset="2"/>
              <a:buChar char="ü"/>
            </a:pPr>
            <a:r>
              <a:rPr lang="en-US" sz="5400" dirty="0">
                <a:solidFill>
                  <a:prstClr val="black"/>
                </a:solidFill>
              </a:rPr>
              <a:t>Can be Linked to Evidence-Based Interventions</a:t>
            </a:r>
          </a:p>
        </p:txBody>
      </p:sp>
      <p:sp>
        <p:nvSpPr>
          <p:cNvPr id="2" name="TextBox 1"/>
          <p:cNvSpPr txBox="1"/>
          <p:nvPr/>
        </p:nvSpPr>
        <p:spPr>
          <a:xfrm>
            <a:off x="7973122" y="6010507"/>
            <a:ext cx="4081346" cy="523220"/>
          </a:xfrm>
          <a:prstGeom prst="rect">
            <a:avLst/>
          </a:prstGeom>
          <a:noFill/>
        </p:spPr>
        <p:txBody>
          <a:bodyPr wrap="square" rtlCol="0">
            <a:spAutoFit/>
          </a:bodyPr>
          <a:lstStyle/>
          <a:p>
            <a:pPr algn="r"/>
            <a:r>
              <a:rPr lang="en-US" sz="2800" dirty="0">
                <a:solidFill>
                  <a:prstClr val="black"/>
                </a:solidFill>
              </a:rPr>
              <a:t>Coulter &amp; Gibbons, 2017</a:t>
            </a:r>
          </a:p>
        </p:txBody>
      </p:sp>
      <p:sp>
        <p:nvSpPr>
          <p:cNvPr id="8" name="TextBox 7"/>
          <p:cNvSpPr txBox="1"/>
          <p:nvPr/>
        </p:nvSpPr>
        <p:spPr>
          <a:xfrm>
            <a:off x="2195570" y="4693920"/>
            <a:ext cx="9691630" cy="1446550"/>
          </a:xfrm>
          <a:prstGeom prst="rect">
            <a:avLst/>
          </a:prstGeom>
          <a:noFill/>
        </p:spPr>
        <p:txBody>
          <a:bodyPr wrap="square" rtlCol="0">
            <a:spAutoFit/>
          </a:bodyPr>
          <a:lstStyle/>
          <a:p>
            <a:r>
              <a:rPr lang="en-US" sz="4400" i="1" dirty="0">
                <a:solidFill>
                  <a:prstClr val="black"/>
                </a:solidFill>
              </a:rPr>
              <a:t>“A Problem Well-Put, is Half-Solved.”</a:t>
            </a:r>
            <a:br>
              <a:rPr lang="en-US" sz="4400" i="1" dirty="0">
                <a:solidFill>
                  <a:prstClr val="black"/>
                </a:solidFill>
              </a:rPr>
            </a:br>
            <a:r>
              <a:rPr lang="en-US" sz="4400" dirty="0">
                <a:solidFill>
                  <a:prstClr val="black"/>
                </a:solidFill>
              </a:rPr>
              <a:t> </a:t>
            </a:r>
            <a:r>
              <a:rPr lang="en-US" sz="2400" dirty="0">
                <a:solidFill>
                  <a:prstClr val="black"/>
                </a:solidFill>
              </a:rPr>
              <a:t>John Dewey</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00" y="131957"/>
            <a:ext cx="3638550" cy="4851400"/>
          </a:xfrm>
          <a:prstGeom prst="rect">
            <a:avLst/>
          </a:prstGeom>
        </p:spPr>
      </p:pic>
      <p:sp>
        <p:nvSpPr>
          <p:cNvPr id="10" name="TextBox 9"/>
          <p:cNvSpPr txBox="1"/>
          <p:nvPr/>
        </p:nvSpPr>
        <p:spPr>
          <a:xfrm>
            <a:off x="8991600" y="4282679"/>
            <a:ext cx="3062868" cy="584775"/>
          </a:xfrm>
          <a:prstGeom prst="rect">
            <a:avLst/>
          </a:prstGeom>
          <a:noFill/>
        </p:spPr>
        <p:txBody>
          <a:bodyPr wrap="square" rtlCol="0">
            <a:spAutoFit/>
          </a:bodyPr>
          <a:lstStyle/>
          <a:p>
            <a:pPr algn="ctr"/>
            <a:r>
              <a:rPr lang="en-US" sz="3200" dirty="0">
                <a:latin typeface="Comic Sans MS" panose="030F0702030302020204" pitchFamily="66" charset="0"/>
              </a:rPr>
              <a:t>Back to Alan</a:t>
            </a:r>
          </a:p>
        </p:txBody>
      </p:sp>
    </p:spTree>
    <p:extLst>
      <p:ext uri="{BB962C8B-B14F-4D97-AF65-F5344CB8AC3E}">
        <p14:creationId xmlns:p14="http://schemas.microsoft.com/office/powerpoint/2010/main" val="30602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80">
                                          <p:stCondLst>
                                            <p:cond delay="0"/>
                                          </p:stCondLst>
                                        </p:cTn>
                                        <p:tgtEl>
                                          <p:spTgt spid="8"/>
                                        </p:tgtEl>
                                      </p:cBhvr>
                                    </p:animEffect>
                                    <p:anim calcmode="lin" valueType="num">
                                      <p:cBhvr>
                                        <p:cTn id="2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4" dur="26">
                                          <p:stCondLst>
                                            <p:cond delay="650"/>
                                          </p:stCondLst>
                                        </p:cTn>
                                        <p:tgtEl>
                                          <p:spTgt spid="8"/>
                                        </p:tgtEl>
                                      </p:cBhvr>
                                      <p:to x="100000" y="60000"/>
                                    </p:animScale>
                                    <p:animScale>
                                      <p:cBhvr>
                                        <p:cTn id="35" dur="166" decel="50000">
                                          <p:stCondLst>
                                            <p:cond delay="676"/>
                                          </p:stCondLst>
                                        </p:cTn>
                                        <p:tgtEl>
                                          <p:spTgt spid="8"/>
                                        </p:tgtEl>
                                      </p:cBhvr>
                                      <p:to x="100000" y="100000"/>
                                    </p:animScale>
                                    <p:animScale>
                                      <p:cBhvr>
                                        <p:cTn id="36" dur="26">
                                          <p:stCondLst>
                                            <p:cond delay="1312"/>
                                          </p:stCondLst>
                                        </p:cTn>
                                        <p:tgtEl>
                                          <p:spTgt spid="8"/>
                                        </p:tgtEl>
                                      </p:cBhvr>
                                      <p:to x="100000" y="80000"/>
                                    </p:animScale>
                                    <p:animScale>
                                      <p:cBhvr>
                                        <p:cTn id="37" dur="166" decel="50000">
                                          <p:stCondLst>
                                            <p:cond delay="1338"/>
                                          </p:stCondLst>
                                        </p:cTn>
                                        <p:tgtEl>
                                          <p:spTgt spid="8"/>
                                        </p:tgtEl>
                                      </p:cBhvr>
                                      <p:to x="100000" y="100000"/>
                                    </p:animScale>
                                    <p:animScale>
                                      <p:cBhvr>
                                        <p:cTn id="38" dur="26">
                                          <p:stCondLst>
                                            <p:cond delay="1642"/>
                                          </p:stCondLst>
                                        </p:cTn>
                                        <p:tgtEl>
                                          <p:spTgt spid="8"/>
                                        </p:tgtEl>
                                      </p:cBhvr>
                                      <p:to x="100000" y="90000"/>
                                    </p:animScale>
                                    <p:animScale>
                                      <p:cBhvr>
                                        <p:cTn id="39" dur="166" decel="50000">
                                          <p:stCondLst>
                                            <p:cond delay="1668"/>
                                          </p:stCondLst>
                                        </p:cTn>
                                        <p:tgtEl>
                                          <p:spTgt spid="8"/>
                                        </p:tgtEl>
                                      </p:cBhvr>
                                      <p:to x="100000" y="100000"/>
                                    </p:animScale>
                                    <p:animScale>
                                      <p:cBhvr>
                                        <p:cTn id="40" dur="26">
                                          <p:stCondLst>
                                            <p:cond delay="1808"/>
                                          </p:stCondLst>
                                        </p:cTn>
                                        <p:tgtEl>
                                          <p:spTgt spid="8"/>
                                        </p:tgtEl>
                                      </p:cBhvr>
                                      <p:to x="100000" y="95000"/>
                                    </p:animScale>
                                    <p:animScale>
                                      <p:cBhvr>
                                        <p:cTn id="41" dur="166" decel="50000">
                                          <p:stCondLst>
                                            <p:cond delay="1834"/>
                                          </p:stCondLst>
                                        </p:cTn>
                                        <p:tgtEl>
                                          <p:spTgt spid="8"/>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3DA8B-A839-4840-95FC-AD678559C82A}"/>
              </a:ext>
            </a:extLst>
          </p:cNvPr>
          <p:cNvSpPr>
            <a:spLocks noGrp="1"/>
          </p:cNvSpPr>
          <p:nvPr>
            <p:ph type="title"/>
          </p:nvPr>
        </p:nvSpPr>
        <p:spPr>
          <a:solidFill>
            <a:schemeClr val="accent2"/>
          </a:solidFill>
        </p:spPr>
        <p:txBody>
          <a:bodyPr/>
          <a:lstStyle/>
          <a:p>
            <a:r>
              <a:rPr lang="en-US" dirty="0"/>
              <a:t>Need Well-Defined?</a:t>
            </a:r>
          </a:p>
        </p:txBody>
      </p:sp>
      <p:sp>
        <p:nvSpPr>
          <p:cNvPr id="4" name="Content Placeholder 3">
            <a:extLst>
              <a:ext uri="{FF2B5EF4-FFF2-40B4-BE49-F238E27FC236}">
                <a16:creationId xmlns:a16="http://schemas.microsoft.com/office/drawing/2014/main" id="{5B2E0545-310B-8C43-9628-8434E1A58B2C}"/>
              </a:ext>
            </a:extLst>
          </p:cNvPr>
          <p:cNvSpPr>
            <a:spLocks noGrp="1"/>
          </p:cNvSpPr>
          <p:nvPr>
            <p:ph sz="half" idx="1"/>
          </p:nvPr>
        </p:nvSpPr>
        <p:spPr/>
        <p:txBody>
          <a:bodyPr/>
          <a:lstStyle/>
          <a:p>
            <a:r>
              <a:rPr lang="en-US" sz="3600" dirty="0"/>
              <a:t>Only 45% of first graders have met the fall literacy benchmarks. It is expected that 80% of students will reach benchmarks.</a:t>
            </a:r>
          </a:p>
          <a:p>
            <a:pPr marL="0" indent="0">
              <a:buNone/>
            </a:pPr>
            <a:endParaRPr lang="en-US" dirty="0"/>
          </a:p>
          <a:p>
            <a:endParaRPr lang="en-US" dirty="0"/>
          </a:p>
        </p:txBody>
      </p:sp>
      <p:sp>
        <p:nvSpPr>
          <p:cNvPr id="5" name="Content Placeholder 4">
            <a:extLst>
              <a:ext uri="{FF2B5EF4-FFF2-40B4-BE49-F238E27FC236}">
                <a16:creationId xmlns:a16="http://schemas.microsoft.com/office/drawing/2014/main" id="{C9C3ACB2-466C-384A-ADFF-E24F8FE11479}"/>
              </a:ext>
            </a:extLst>
          </p:cNvPr>
          <p:cNvSpPr>
            <a:spLocks noGrp="1"/>
          </p:cNvSpPr>
          <p:nvPr>
            <p:ph sz="half" idx="2"/>
          </p:nvPr>
        </p:nvSpPr>
        <p:spPr/>
        <p:txBody>
          <a:bodyPr>
            <a:noAutofit/>
          </a:bodyPr>
          <a:lstStyle/>
          <a:p>
            <a:r>
              <a:rPr lang="en-US" sz="3600" dirty="0"/>
              <a:t>Because they have not yet mastered letter sound correspondence and blending sounds to make words. </a:t>
            </a:r>
          </a:p>
          <a:p>
            <a:r>
              <a:rPr lang="en-US" sz="3600" dirty="0"/>
              <a:t>Intervention – PALS </a:t>
            </a:r>
            <a:r>
              <a:rPr lang="en-US" sz="3600" dirty="0" err="1"/>
              <a:t>classwide</a:t>
            </a:r>
            <a:r>
              <a:rPr lang="en-US" sz="3600" dirty="0"/>
              <a:t>, Phonics program small group</a:t>
            </a:r>
          </a:p>
        </p:txBody>
      </p:sp>
    </p:spTree>
    <p:extLst>
      <p:ext uri="{BB962C8B-B14F-4D97-AF65-F5344CB8AC3E}">
        <p14:creationId xmlns:p14="http://schemas.microsoft.com/office/powerpoint/2010/main" val="192517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81800" y="6308727"/>
            <a:ext cx="5118100" cy="473073"/>
          </a:xfrm>
        </p:spPr>
        <p:txBody>
          <a:bodyPr>
            <a:normAutofit fontScale="92500" lnSpcReduction="10000"/>
          </a:bodyPr>
          <a:lstStyle/>
          <a:p>
            <a:r>
              <a:rPr lang="en-US" dirty="0">
                <a:solidFill>
                  <a:schemeClr val="tx1"/>
                </a:solidFill>
              </a:rPr>
              <a:t>Coulter &amp; Gibbons, 2017</a:t>
            </a:r>
          </a:p>
        </p:txBody>
      </p:sp>
      <p:sp>
        <p:nvSpPr>
          <p:cNvPr id="5" name="Title 4"/>
          <p:cNvSpPr>
            <a:spLocks noGrp="1"/>
          </p:cNvSpPr>
          <p:nvPr>
            <p:ph type="ctrTitle"/>
          </p:nvPr>
        </p:nvSpPr>
        <p:spPr>
          <a:xfrm>
            <a:off x="76200" y="347665"/>
            <a:ext cx="9766299" cy="936625"/>
          </a:xfrm>
        </p:spPr>
        <p:txBody>
          <a:bodyPr/>
          <a:lstStyle/>
          <a:p>
            <a:r>
              <a:rPr lang="en-US" dirty="0"/>
              <a:t>7 Steps to Intervention Fidelity</a:t>
            </a:r>
          </a:p>
        </p:txBody>
      </p:sp>
      <p:sp>
        <p:nvSpPr>
          <p:cNvPr id="2" name="TextBox 1">
            <a:extLst>
              <a:ext uri="{FF2B5EF4-FFF2-40B4-BE49-F238E27FC236}">
                <a16:creationId xmlns:a16="http://schemas.microsoft.com/office/drawing/2014/main" id="{64F69968-413C-4A0A-9525-3DACC9C2F062}"/>
              </a:ext>
            </a:extLst>
          </p:cNvPr>
          <p:cNvSpPr txBox="1"/>
          <p:nvPr/>
        </p:nvSpPr>
        <p:spPr>
          <a:xfrm>
            <a:off x="4495800" y="5511225"/>
            <a:ext cx="106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Need</a:t>
            </a:r>
          </a:p>
        </p:txBody>
      </p:sp>
      <p:sp>
        <p:nvSpPr>
          <p:cNvPr id="3" name="Speech Bubble: Oval 2">
            <a:extLst>
              <a:ext uri="{FF2B5EF4-FFF2-40B4-BE49-F238E27FC236}">
                <a16:creationId xmlns:a16="http://schemas.microsoft.com/office/drawing/2014/main" id="{8AA46017-B752-49BE-ACF9-6A8D79D2218E}"/>
              </a:ext>
            </a:extLst>
          </p:cNvPr>
          <p:cNvSpPr/>
          <p:nvPr/>
        </p:nvSpPr>
        <p:spPr>
          <a:xfrm flipH="1">
            <a:off x="539749" y="1524000"/>
            <a:ext cx="4419600" cy="2971800"/>
          </a:xfrm>
          <a:prstGeom prst="wedgeEllipseCallout">
            <a:avLst>
              <a:gd name="adj1" fmla="val -62787"/>
              <a:gd name="adj2" fmla="val 595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Evidence-Based &amp; Linked to Need</a:t>
            </a:r>
          </a:p>
        </p:txBody>
      </p:sp>
      <p:sp>
        <p:nvSpPr>
          <p:cNvPr id="6" name="TextBox 5">
            <a:extLst>
              <a:ext uri="{FF2B5EF4-FFF2-40B4-BE49-F238E27FC236}">
                <a16:creationId xmlns:a16="http://schemas.microsoft.com/office/drawing/2014/main" id="{6FD8BD88-4C08-419A-81BD-8CF8044409EA}"/>
              </a:ext>
            </a:extLst>
          </p:cNvPr>
          <p:cNvSpPr txBox="1"/>
          <p:nvPr/>
        </p:nvSpPr>
        <p:spPr>
          <a:xfrm>
            <a:off x="5562600" y="5029200"/>
            <a:ext cx="1447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Inter-</a:t>
            </a:r>
            <a:r>
              <a:rPr kumimoji="0" lang="en-US" sz="2800" b="0" i="0" u="none" strike="noStrike" kern="1200" cap="none" spc="0" normalizeH="0" baseline="0" noProof="0" dirty="0" err="1">
                <a:ln>
                  <a:noFill/>
                </a:ln>
                <a:solidFill>
                  <a:prstClr val="white"/>
                </a:solidFill>
                <a:effectLst/>
                <a:uLnTx/>
                <a:uFillTx/>
                <a:latin typeface="Calibri"/>
                <a:ea typeface="+mn-ea"/>
                <a:cs typeface="+mn-cs"/>
              </a:rPr>
              <a:t>vention</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84123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1"/>
          <p:cNvGrpSpPr/>
          <p:nvPr/>
        </p:nvGrpSpPr>
        <p:grpSpPr>
          <a:xfrm>
            <a:off x="-113370" y="-378855"/>
            <a:ext cx="3284996" cy="2872723"/>
            <a:chOff x="1447801" y="-445762"/>
            <a:chExt cx="3284996" cy="2872723"/>
          </a:xfrm>
        </p:grpSpPr>
        <p:sp>
          <p:nvSpPr>
            <p:cNvPr id="6" name="Pie 5"/>
            <p:cNvSpPr/>
            <p:nvPr/>
          </p:nvSpPr>
          <p:spPr>
            <a:xfrm rot="18078127">
              <a:off x="1763070" y="-542766"/>
              <a:ext cx="2872723" cy="3066731"/>
            </a:xfrm>
            <a:prstGeom prst="pie">
              <a:avLst>
                <a:gd name="adj1" fmla="val 11764190"/>
                <a:gd name="adj2" fmla="val 1620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7" name="TextBox 6"/>
            <p:cNvSpPr txBox="1"/>
            <p:nvPr/>
          </p:nvSpPr>
          <p:spPr>
            <a:xfrm>
              <a:off x="1447801" y="636656"/>
              <a:ext cx="1676399" cy="707886"/>
            </a:xfrm>
            <a:prstGeom prst="rect">
              <a:avLst/>
            </a:prstGeom>
            <a:noFill/>
          </p:spPr>
          <p:txBody>
            <a:bodyPr wrap="square" rtlCol="0">
              <a:spAutoFit/>
            </a:bodyPr>
            <a:lstStyle/>
            <a:p>
              <a:pPr algn="ctr"/>
              <a:r>
                <a:rPr lang="en-US" sz="2000" dirty="0">
                  <a:solidFill>
                    <a:prstClr val="white"/>
                  </a:solidFill>
                </a:rPr>
                <a:t>Program Specificity</a:t>
              </a:r>
            </a:p>
          </p:txBody>
        </p:sp>
      </p:grpSp>
      <p:pic>
        <p:nvPicPr>
          <p:cNvPr id="4" name="Picture 5" descr="C:\Users\Kim\AppData\Local\Microsoft\Windows\Temporary Internet Files\Content.IE5\EEV2BJF1\MC90043982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70" y="4657493"/>
            <a:ext cx="2316480" cy="2316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203110" y="703563"/>
            <a:ext cx="9445082" cy="6075509"/>
          </a:xfrm>
          <a:prstGeom prst="rect">
            <a:avLst/>
          </a:prstGeom>
        </p:spPr>
        <p:txBody>
          <a:bodyPr wrap="square">
            <a:spAutoFit/>
          </a:bodyPr>
          <a:lstStyle/>
          <a:p>
            <a:pPr marL="571500" indent="-571500">
              <a:lnSpc>
                <a:spcPct val="90000"/>
              </a:lnSpc>
              <a:buFont typeface="Wingdings" panose="05000000000000000000" pitchFamily="2" charset="2"/>
              <a:buChar char="ü"/>
            </a:pPr>
            <a:r>
              <a:rPr lang="en-US" sz="5400" dirty="0">
                <a:solidFill>
                  <a:prstClr val="black"/>
                </a:solidFill>
              </a:rPr>
              <a:t>Note: Fidelity Hard to Measure if the Intervention is Not Well-Defined!</a:t>
            </a:r>
          </a:p>
          <a:p>
            <a:pPr marL="571500" indent="-571500">
              <a:lnSpc>
                <a:spcPct val="90000"/>
              </a:lnSpc>
              <a:buFont typeface="Wingdings" panose="05000000000000000000" pitchFamily="2" charset="2"/>
              <a:buChar char="ü"/>
            </a:pPr>
            <a:r>
              <a:rPr lang="en-US" sz="5400" dirty="0">
                <a:solidFill>
                  <a:prstClr val="black"/>
                </a:solidFill>
              </a:rPr>
              <a:t>Intervention Meets Criteria for Evidence-Based</a:t>
            </a:r>
          </a:p>
          <a:p>
            <a:pPr marL="571500" indent="-571500">
              <a:lnSpc>
                <a:spcPct val="90000"/>
              </a:lnSpc>
              <a:buFont typeface="Wingdings" panose="05000000000000000000" pitchFamily="2" charset="2"/>
              <a:buChar char="ü"/>
            </a:pPr>
            <a:r>
              <a:rPr lang="en-US" sz="5400" dirty="0">
                <a:solidFill>
                  <a:prstClr val="black"/>
                </a:solidFill>
              </a:rPr>
              <a:t>Current Intervention Inventory?</a:t>
            </a:r>
          </a:p>
          <a:p>
            <a:pPr marL="571500" indent="-571500">
              <a:lnSpc>
                <a:spcPct val="90000"/>
              </a:lnSpc>
              <a:buFont typeface="Wingdings" panose="05000000000000000000" pitchFamily="2" charset="2"/>
              <a:buChar char="ü"/>
            </a:pPr>
            <a:endParaRPr lang="en-US" sz="5400" dirty="0">
              <a:solidFill>
                <a:prstClr val="black"/>
              </a:solidFill>
            </a:endParaRPr>
          </a:p>
        </p:txBody>
      </p:sp>
      <p:sp>
        <p:nvSpPr>
          <p:cNvPr id="8" name="TextBox 7"/>
          <p:cNvSpPr txBox="1"/>
          <p:nvPr/>
        </p:nvSpPr>
        <p:spPr>
          <a:xfrm>
            <a:off x="7973122" y="6010507"/>
            <a:ext cx="4081346" cy="523220"/>
          </a:xfrm>
          <a:prstGeom prst="rect">
            <a:avLst/>
          </a:prstGeom>
          <a:noFill/>
        </p:spPr>
        <p:txBody>
          <a:bodyPr wrap="square" rtlCol="0">
            <a:spAutoFit/>
          </a:bodyPr>
          <a:lstStyle/>
          <a:p>
            <a:pPr algn="r"/>
            <a:r>
              <a:rPr lang="en-US" sz="2800" dirty="0">
                <a:solidFill>
                  <a:prstClr val="black"/>
                </a:solidFill>
              </a:rPr>
              <a:t>Coulter &amp; Gibbons, 2017</a:t>
            </a:r>
          </a:p>
        </p:txBody>
      </p:sp>
    </p:spTree>
    <p:extLst>
      <p:ext uri="{BB962C8B-B14F-4D97-AF65-F5344CB8AC3E}">
        <p14:creationId xmlns:p14="http://schemas.microsoft.com/office/powerpoint/2010/main" val="361469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F171F-4F7C-A04A-AE1D-376D5DA86A10}"/>
              </a:ext>
            </a:extLst>
          </p:cNvPr>
          <p:cNvSpPr>
            <a:spLocks noGrp="1"/>
          </p:cNvSpPr>
          <p:nvPr>
            <p:ph type="title"/>
          </p:nvPr>
        </p:nvSpPr>
        <p:spPr/>
        <p:txBody>
          <a:bodyPr/>
          <a:lstStyle/>
          <a:p>
            <a:r>
              <a:rPr lang="en-US" dirty="0">
                <a:hlinkClick r:id="rId2"/>
              </a:rPr>
              <a:t>National Center on Intensive Intervention</a:t>
            </a:r>
            <a:endParaRPr lang="en-US" dirty="0"/>
          </a:p>
        </p:txBody>
      </p:sp>
      <p:pic>
        <p:nvPicPr>
          <p:cNvPr id="5" name="Content Placeholder 4">
            <a:extLst>
              <a:ext uri="{FF2B5EF4-FFF2-40B4-BE49-F238E27FC236}">
                <a16:creationId xmlns:a16="http://schemas.microsoft.com/office/drawing/2014/main" id="{2CE0B114-7B81-7141-95B0-B8CD7D8917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447800"/>
            <a:ext cx="10134599" cy="4729163"/>
          </a:xfrm>
        </p:spPr>
      </p:pic>
    </p:spTree>
    <p:extLst>
      <p:ext uri="{BB962C8B-B14F-4D97-AF65-F5344CB8AC3E}">
        <p14:creationId xmlns:p14="http://schemas.microsoft.com/office/powerpoint/2010/main" val="2870405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0669643">
            <a:off x="1322578" y="1231422"/>
            <a:ext cx="5262166" cy="1905000"/>
          </a:xfrm>
        </p:spPr>
        <p:txBody>
          <a:bodyPr/>
          <a:lstStyle/>
          <a:p>
            <a:pPr algn="l"/>
            <a:r>
              <a:rPr lang="en-US" dirty="0"/>
              <a:t>Evidence-Based Practice/ Intervention</a:t>
            </a:r>
          </a:p>
        </p:txBody>
      </p:sp>
      <p:sp>
        <p:nvSpPr>
          <p:cNvPr id="3" name="Subtitle 2"/>
          <p:cNvSpPr>
            <a:spLocks noGrp="1"/>
          </p:cNvSpPr>
          <p:nvPr>
            <p:ph type="subTitle" idx="1"/>
          </p:nvPr>
        </p:nvSpPr>
        <p:spPr>
          <a:xfrm>
            <a:off x="1033348" y="4926980"/>
            <a:ext cx="10909609" cy="533400"/>
          </a:xfrm>
        </p:spPr>
        <p:txBody>
          <a:bodyPr/>
          <a:lstStyle/>
          <a:p>
            <a:r>
              <a:rPr lang="en-US" sz="5400" dirty="0">
                <a:solidFill>
                  <a:srgbClr val="FFFF00"/>
                </a:solidFill>
              </a:rPr>
              <a:t>What is an E-B </a:t>
            </a:r>
            <a:br>
              <a:rPr lang="en-US" sz="5400" dirty="0">
                <a:solidFill>
                  <a:srgbClr val="FFFF00"/>
                </a:solidFill>
              </a:rPr>
            </a:br>
            <a:r>
              <a:rPr lang="en-US" sz="5400" dirty="0">
                <a:solidFill>
                  <a:srgbClr val="FFFF00"/>
                </a:solidFill>
              </a:rPr>
              <a:t>Practice/Intervention? Really ?</a:t>
            </a:r>
          </a:p>
        </p:txBody>
      </p:sp>
    </p:spTree>
    <p:extLst>
      <p:ext uri="{BB962C8B-B14F-4D97-AF65-F5344CB8AC3E}">
        <p14:creationId xmlns:p14="http://schemas.microsoft.com/office/powerpoint/2010/main" val="283531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11013759" cy="1186993"/>
          </a:xfrm>
        </p:spPr>
        <p:txBody>
          <a:bodyPr/>
          <a:lstStyle/>
          <a:p>
            <a:r>
              <a:rPr lang="en-US" dirty="0"/>
              <a:t>“Evidence Based” &amp; ESSA</a:t>
            </a:r>
          </a:p>
        </p:txBody>
      </p:sp>
      <p:sp>
        <p:nvSpPr>
          <p:cNvPr id="3" name="Content Placeholder 2"/>
          <p:cNvSpPr>
            <a:spLocks noGrp="1"/>
          </p:cNvSpPr>
          <p:nvPr>
            <p:ph idx="1"/>
          </p:nvPr>
        </p:nvSpPr>
        <p:spPr>
          <a:xfrm>
            <a:off x="228600" y="1313297"/>
            <a:ext cx="11013759" cy="2940086"/>
          </a:xfrm>
        </p:spPr>
        <p:txBody>
          <a:bodyPr>
            <a:noAutofit/>
          </a:bodyPr>
          <a:lstStyle/>
          <a:p>
            <a:pPr marL="571500" indent="-571500">
              <a:buSzPts val="2800"/>
              <a:buFont typeface="Wingdings" panose="05000000000000000000" pitchFamily="2" charset="2"/>
              <a:buChar char="ü"/>
            </a:pPr>
            <a:r>
              <a:rPr lang="en-US" sz="4400" b="0" dirty="0">
                <a:solidFill>
                  <a:srgbClr val="005C8A"/>
                </a:solidFill>
              </a:rPr>
              <a:t>Appears 58 times in ESSA</a:t>
            </a:r>
            <a:endParaRPr lang="en-US" sz="4400" b="0" dirty="0"/>
          </a:p>
          <a:p>
            <a:pPr marL="571500" indent="-571500">
              <a:buSzPts val="2800"/>
              <a:buFont typeface="Wingdings" panose="05000000000000000000" pitchFamily="2" charset="2"/>
              <a:buChar char="ü"/>
            </a:pPr>
            <a:r>
              <a:rPr lang="en-US" sz="4400" b="0" dirty="0">
                <a:solidFill>
                  <a:srgbClr val="005C8A"/>
                </a:solidFill>
              </a:rPr>
              <a:t>Governs Use of Funds &amp; Selection of Interventions</a:t>
            </a:r>
            <a:endParaRPr lang="en-US" sz="4400" b="0" dirty="0"/>
          </a:p>
          <a:p>
            <a:pPr marL="571500" indent="-571500">
              <a:buSzPts val="2800"/>
              <a:buFont typeface="Wingdings" panose="05000000000000000000" pitchFamily="2" charset="2"/>
              <a:buChar char="ü"/>
            </a:pPr>
            <a:r>
              <a:rPr lang="en-US" sz="4400" b="0" dirty="0">
                <a:solidFill>
                  <a:srgbClr val="005C8A"/>
                </a:solidFill>
              </a:rPr>
              <a:t>Note: Variation in How Levels of Evidence are Applied &amp; When States &amp; Districts Elect to Use Specific Funds to Support an Intervention or Strategy</a:t>
            </a:r>
          </a:p>
          <a:p>
            <a:pPr marL="571500" indent="-571500">
              <a:buFont typeface="Wingdings" panose="05000000000000000000" pitchFamily="2" charset="2"/>
              <a:buChar char="ü"/>
            </a:pPr>
            <a:endParaRPr lang="en-US" sz="4400" u="sng" dirty="0"/>
          </a:p>
        </p:txBody>
      </p:sp>
    </p:spTree>
    <p:extLst>
      <p:ext uri="{BB962C8B-B14F-4D97-AF65-F5344CB8AC3E}">
        <p14:creationId xmlns:p14="http://schemas.microsoft.com/office/powerpoint/2010/main" val="2243458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33350" y="170046"/>
            <a:ext cx="3048000" cy="3046988"/>
          </a:xfrm>
          <a:prstGeom prst="rect">
            <a:avLst/>
          </a:prstGeom>
          <a:noFill/>
        </p:spPr>
        <p:txBody>
          <a:bodyPr wrap="square" rtlCol="0">
            <a:spAutoFit/>
          </a:bodyPr>
          <a:lstStyle/>
          <a:p>
            <a:pPr algn="ctr"/>
            <a:r>
              <a:rPr lang="en-US" sz="4800" dirty="0">
                <a:solidFill>
                  <a:prstClr val="white"/>
                </a:solidFill>
              </a:rPr>
              <a:t>What is an Evidence-Based </a:t>
            </a:r>
            <a:r>
              <a:rPr lang="en-US" sz="4800" u="sng" dirty="0">
                <a:solidFill>
                  <a:prstClr val="white"/>
                </a:solidFill>
              </a:rPr>
              <a:t>Practice</a:t>
            </a:r>
            <a:r>
              <a:rPr lang="en-US" sz="4800" dirty="0">
                <a:solidFill>
                  <a:prstClr val="white"/>
                </a:solidFill>
              </a:rPr>
              <a:t> ?</a:t>
            </a:r>
          </a:p>
        </p:txBody>
      </p:sp>
      <p:grpSp>
        <p:nvGrpSpPr>
          <p:cNvPr id="14" name="Group 13"/>
          <p:cNvGrpSpPr/>
          <p:nvPr/>
        </p:nvGrpSpPr>
        <p:grpSpPr>
          <a:xfrm>
            <a:off x="349405" y="3217034"/>
            <a:ext cx="3142516" cy="3496000"/>
            <a:chOff x="349405" y="3217034"/>
            <a:chExt cx="3142516" cy="3496000"/>
          </a:xfrm>
        </p:grpSpPr>
        <p:sp>
          <p:nvSpPr>
            <p:cNvPr id="3" name="Explosion 2 2"/>
            <p:cNvSpPr/>
            <p:nvPr/>
          </p:nvSpPr>
          <p:spPr>
            <a:xfrm>
              <a:off x="349405" y="3217034"/>
              <a:ext cx="3142516" cy="34960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ndParaRPr>
            </a:p>
          </p:txBody>
        </p:sp>
        <p:sp>
          <p:nvSpPr>
            <p:cNvPr id="4" name="TextBox 3"/>
            <p:cNvSpPr txBox="1"/>
            <p:nvPr/>
          </p:nvSpPr>
          <p:spPr>
            <a:xfrm>
              <a:off x="667935" y="4439833"/>
              <a:ext cx="2232840" cy="1200329"/>
            </a:xfrm>
            <a:prstGeom prst="rect">
              <a:avLst/>
            </a:prstGeom>
            <a:noFill/>
          </p:spPr>
          <p:txBody>
            <a:bodyPr wrap="square" rtlCol="0">
              <a:spAutoFit/>
            </a:bodyPr>
            <a:lstStyle/>
            <a:p>
              <a:pPr algn="ctr"/>
              <a:r>
                <a:rPr lang="en-US" sz="3600" dirty="0">
                  <a:solidFill>
                    <a:prstClr val="white"/>
                  </a:solidFill>
                </a:rPr>
                <a:t>Actionable</a:t>
              </a:r>
            </a:p>
            <a:p>
              <a:pPr algn="ctr"/>
              <a:r>
                <a:rPr lang="en-US" sz="3600" dirty="0">
                  <a:solidFill>
                    <a:prstClr val="white"/>
                  </a:solidFill>
                </a:rPr>
                <a:t>Problem</a:t>
              </a:r>
            </a:p>
          </p:txBody>
        </p:sp>
      </p:grpSp>
      <p:grpSp>
        <p:nvGrpSpPr>
          <p:cNvPr id="15" name="Group 14"/>
          <p:cNvGrpSpPr/>
          <p:nvPr/>
        </p:nvGrpSpPr>
        <p:grpSpPr>
          <a:xfrm>
            <a:off x="4280313" y="2387623"/>
            <a:ext cx="3529425" cy="4102381"/>
            <a:chOff x="4280313" y="2387623"/>
            <a:chExt cx="3529425" cy="4102381"/>
          </a:xfrm>
        </p:grpSpPr>
        <p:sp>
          <p:nvSpPr>
            <p:cNvPr id="5" name="Explosion 1 4"/>
            <p:cNvSpPr/>
            <p:nvPr/>
          </p:nvSpPr>
          <p:spPr>
            <a:xfrm>
              <a:off x="4280313" y="2387623"/>
              <a:ext cx="3529425" cy="410238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851814" y="3372163"/>
              <a:ext cx="2247900" cy="2062103"/>
            </a:xfrm>
            <a:prstGeom prst="rect">
              <a:avLst/>
            </a:prstGeom>
            <a:noFill/>
          </p:spPr>
          <p:txBody>
            <a:bodyPr wrap="square" rtlCol="0">
              <a:spAutoFit/>
            </a:bodyPr>
            <a:lstStyle/>
            <a:p>
              <a:pPr algn="ctr"/>
              <a:r>
                <a:rPr lang="en-US" sz="3200" dirty="0">
                  <a:solidFill>
                    <a:prstClr val="white"/>
                  </a:solidFill>
                </a:rPr>
                <a:t>Selecting Evidence-Based Practice</a:t>
              </a:r>
            </a:p>
          </p:txBody>
        </p:sp>
      </p:grpSp>
      <p:grpSp>
        <p:nvGrpSpPr>
          <p:cNvPr id="16" name="Group 15"/>
          <p:cNvGrpSpPr/>
          <p:nvPr/>
        </p:nvGrpSpPr>
        <p:grpSpPr>
          <a:xfrm>
            <a:off x="8090314" y="1612333"/>
            <a:ext cx="3220886" cy="2883467"/>
            <a:chOff x="8090314" y="1612333"/>
            <a:chExt cx="3220886" cy="2883467"/>
          </a:xfrm>
        </p:grpSpPr>
        <p:sp>
          <p:nvSpPr>
            <p:cNvPr id="7" name="Oval 6"/>
            <p:cNvSpPr/>
            <p:nvPr/>
          </p:nvSpPr>
          <p:spPr>
            <a:xfrm>
              <a:off x="8090314" y="1612333"/>
              <a:ext cx="3220886" cy="28834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sp>
          <p:nvSpPr>
            <p:cNvPr id="8" name="TextBox 7"/>
            <p:cNvSpPr txBox="1"/>
            <p:nvPr/>
          </p:nvSpPr>
          <p:spPr>
            <a:xfrm>
              <a:off x="8400885" y="2327381"/>
              <a:ext cx="2635270" cy="1569660"/>
            </a:xfrm>
            <a:prstGeom prst="rect">
              <a:avLst/>
            </a:prstGeom>
            <a:noFill/>
          </p:spPr>
          <p:txBody>
            <a:bodyPr wrap="square" rtlCol="0">
              <a:spAutoFit/>
            </a:bodyPr>
            <a:lstStyle/>
            <a:p>
              <a:pPr algn="ctr"/>
              <a:r>
                <a:rPr lang="en-US" sz="3200" dirty="0">
                  <a:solidFill>
                    <a:prstClr val="white"/>
                  </a:solidFill>
                </a:rPr>
                <a:t>Implementing E-B P in Context</a:t>
              </a:r>
            </a:p>
          </p:txBody>
        </p:sp>
      </p:grpSp>
      <p:grpSp>
        <p:nvGrpSpPr>
          <p:cNvPr id="17" name="Group 16"/>
          <p:cNvGrpSpPr/>
          <p:nvPr/>
        </p:nvGrpSpPr>
        <p:grpSpPr>
          <a:xfrm>
            <a:off x="4749625" y="99685"/>
            <a:ext cx="2888959" cy="2317326"/>
            <a:chOff x="4749625" y="99685"/>
            <a:chExt cx="2888959" cy="2317326"/>
          </a:xfrm>
        </p:grpSpPr>
        <p:sp>
          <p:nvSpPr>
            <p:cNvPr id="9" name="Regular Pentagon 8"/>
            <p:cNvSpPr/>
            <p:nvPr/>
          </p:nvSpPr>
          <p:spPr>
            <a:xfrm>
              <a:off x="4749625" y="99685"/>
              <a:ext cx="2888959" cy="2317326"/>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5256828" y="590390"/>
              <a:ext cx="2381756" cy="1569660"/>
            </a:xfrm>
            <a:prstGeom prst="rect">
              <a:avLst/>
            </a:prstGeom>
            <a:noFill/>
          </p:spPr>
          <p:txBody>
            <a:bodyPr wrap="square" rtlCol="0">
              <a:spAutoFit/>
            </a:bodyPr>
            <a:lstStyle/>
            <a:p>
              <a:r>
                <a:rPr lang="en-US" sz="3200" dirty="0">
                  <a:solidFill>
                    <a:prstClr val="white"/>
                  </a:solidFill>
                </a:rPr>
                <a:t>Evaluating Progress &amp; Adjusting</a:t>
              </a:r>
            </a:p>
          </p:txBody>
        </p:sp>
      </p:grpSp>
      <p:sp>
        <p:nvSpPr>
          <p:cNvPr id="11" name="Curved Up Arrow 10"/>
          <p:cNvSpPr/>
          <p:nvPr/>
        </p:nvSpPr>
        <p:spPr>
          <a:xfrm rot="19680183">
            <a:off x="2539440" y="5345057"/>
            <a:ext cx="2993821" cy="1414362"/>
          </a:xfrm>
          <a:prstGeom prst="curved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 name="Curved Up Arrow 11"/>
          <p:cNvSpPr/>
          <p:nvPr/>
        </p:nvSpPr>
        <p:spPr>
          <a:xfrm rot="20010092">
            <a:off x="6968112" y="5082746"/>
            <a:ext cx="3260036" cy="981404"/>
          </a:xfrm>
          <a:prstGeom prst="curved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3" name="Curved Up Arrow 12"/>
          <p:cNvSpPr/>
          <p:nvPr/>
        </p:nvSpPr>
        <p:spPr>
          <a:xfrm rot="13167537">
            <a:off x="7050740" y="508542"/>
            <a:ext cx="2332734" cy="682471"/>
          </a:xfrm>
          <a:prstGeom prst="curved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8" name="TextBox 17"/>
          <p:cNvSpPr txBox="1"/>
          <p:nvPr/>
        </p:nvSpPr>
        <p:spPr>
          <a:xfrm>
            <a:off x="8090314" y="6187960"/>
            <a:ext cx="4081346" cy="523220"/>
          </a:xfrm>
          <a:prstGeom prst="rect">
            <a:avLst/>
          </a:prstGeom>
          <a:noFill/>
        </p:spPr>
        <p:txBody>
          <a:bodyPr wrap="square" rtlCol="0">
            <a:spAutoFit/>
          </a:bodyPr>
          <a:lstStyle/>
          <a:p>
            <a:pPr algn="r"/>
            <a:r>
              <a:rPr lang="en-US" sz="2800" dirty="0">
                <a:solidFill>
                  <a:prstClr val="black"/>
                </a:solidFill>
              </a:rPr>
              <a:t>Coulter &amp; Gibbons, 2017</a:t>
            </a:r>
          </a:p>
        </p:txBody>
      </p:sp>
      <p:sp>
        <p:nvSpPr>
          <p:cNvPr id="19" name="Oval 18"/>
          <p:cNvSpPr/>
          <p:nvPr/>
        </p:nvSpPr>
        <p:spPr>
          <a:xfrm>
            <a:off x="4114800" y="2417011"/>
            <a:ext cx="4572000" cy="451718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744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1000" fill="hold"/>
                                        <p:tgtEl>
                                          <p:spTgt spid="19"/>
                                        </p:tgtEl>
                                        <p:attrNameLst>
                                          <p:attrName>ppt_w</p:attrName>
                                        </p:attrNameLst>
                                      </p:cBhvr>
                                      <p:tavLst>
                                        <p:tav tm="0">
                                          <p:val>
                                            <p:fltVal val="0"/>
                                          </p:val>
                                        </p:tav>
                                        <p:tav tm="100000">
                                          <p:val>
                                            <p:strVal val="#ppt_w"/>
                                          </p:val>
                                        </p:tav>
                                      </p:tavLst>
                                    </p:anim>
                                    <p:anim calcmode="lin" valueType="num">
                                      <p:cBhvr>
                                        <p:cTn id="46" dur="1000" fill="hold"/>
                                        <p:tgtEl>
                                          <p:spTgt spid="19"/>
                                        </p:tgtEl>
                                        <p:attrNameLst>
                                          <p:attrName>ppt_h</p:attrName>
                                        </p:attrNameLst>
                                      </p:cBhvr>
                                      <p:tavLst>
                                        <p:tav tm="0">
                                          <p:val>
                                            <p:fltVal val="0"/>
                                          </p:val>
                                        </p:tav>
                                        <p:tav tm="100000">
                                          <p:val>
                                            <p:strVal val="#ppt_h"/>
                                          </p:val>
                                        </p:tav>
                                      </p:tavLst>
                                    </p:anim>
                                    <p:anim calcmode="lin" valueType="num">
                                      <p:cBhvr>
                                        <p:cTn id="47" dur="1000" fill="hold"/>
                                        <p:tgtEl>
                                          <p:spTgt spid="19"/>
                                        </p:tgtEl>
                                        <p:attrNameLst>
                                          <p:attrName>style.rotation</p:attrName>
                                        </p:attrNameLst>
                                      </p:cBhvr>
                                      <p:tavLst>
                                        <p:tav tm="0">
                                          <p:val>
                                            <p:fltVal val="90"/>
                                          </p:val>
                                        </p:tav>
                                        <p:tav tm="100000">
                                          <p:val>
                                            <p:fltVal val="0"/>
                                          </p:val>
                                        </p:tav>
                                      </p:tavLst>
                                    </p:anim>
                                    <p:animEffect transition="in" filter="fade">
                                      <p:cBhvr>
                                        <p:cTn id="4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518"/>
            <a:ext cx="9525000" cy="1143000"/>
          </a:xfrm>
        </p:spPr>
        <p:txBody>
          <a:bodyPr/>
          <a:lstStyle/>
          <a:p>
            <a:r>
              <a:rPr lang="en-US" sz="4800" dirty="0"/>
              <a:t>What Actions Could You Take ?</a:t>
            </a:r>
          </a:p>
        </p:txBody>
      </p:sp>
      <p:sp>
        <p:nvSpPr>
          <p:cNvPr id="3" name="Content Placeholder 2"/>
          <p:cNvSpPr>
            <a:spLocks noGrp="1"/>
          </p:cNvSpPr>
          <p:nvPr>
            <p:ph idx="1"/>
          </p:nvPr>
        </p:nvSpPr>
        <p:spPr>
          <a:xfrm>
            <a:off x="152399" y="1256052"/>
            <a:ext cx="12009329" cy="4551363"/>
          </a:xfrm>
        </p:spPr>
        <p:txBody>
          <a:bodyPr/>
          <a:lstStyle/>
          <a:p>
            <a:pPr marL="0" indent="0">
              <a:buNone/>
            </a:pPr>
            <a:r>
              <a:rPr lang="en-US" sz="5400" dirty="0"/>
              <a:t>Following this Session You Could:</a:t>
            </a:r>
          </a:p>
          <a:p>
            <a:pPr>
              <a:buFont typeface="Wingdings" panose="05000000000000000000" pitchFamily="2" charset="2"/>
              <a:buChar char="q"/>
            </a:pPr>
            <a:r>
              <a:rPr lang="en-US" sz="5400" dirty="0"/>
              <a:t> Self-Assess Your Strengths in Implementing Interventions with Fidelity</a:t>
            </a:r>
          </a:p>
          <a:p>
            <a:pPr>
              <a:buFont typeface="Wingdings" panose="05000000000000000000" pitchFamily="2" charset="2"/>
              <a:buChar char="q"/>
            </a:pPr>
            <a:r>
              <a:rPr lang="en-US" sz="5400" dirty="0"/>
              <a:t> Plan a Protocol to Improve Installation of an Intervention.</a:t>
            </a:r>
          </a:p>
        </p:txBody>
      </p:sp>
    </p:spTree>
    <p:extLst>
      <p:ext uri="{BB962C8B-B14F-4D97-AF65-F5344CB8AC3E}">
        <p14:creationId xmlns:p14="http://schemas.microsoft.com/office/powerpoint/2010/main" val="234426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3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3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Think/Pair/Share</a:t>
            </a:r>
          </a:p>
        </p:txBody>
      </p:sp>
      <p:sp>
        <p:nvSpPr>
          <p:cNvPr id="3" name="Content Placeholder 2"/>
          <p:cNvSpPr>
            <a:spLocks noGrp="1"/>
          </p:cNvSpPr>
          <p:nvPr>
            <p:ph idx="1"/>
          </p:nvPr>
        </p:nvSpPr>
        <p:spPr>
          <a:xfrm>
            <a:off x="542795" y="1676400"/>
            <a:ext cx="10972800" cy="4525963"/>
          </a:xfrm>
        </p:spPr>
        <p:txBody>
          <a:bodyPr/>
          <a:lstStyle/>
          <a:p>
            <a:pPr marL="0" indent="0" algn="ctr">
              <a:buNone/>
            </a:pPr>
            <a:r>
              <a:rPr lang="en-US" sz="8000" dirty="0"/>
              <a:t>What’s a Practical Definition of </a:t>
            </a:r>
            <a:r>
              <a:rPr lang="en-US" sz="8000" u="sng" dirty="0"/>
              <a:t>Evidence</a:t>
            </a:r>
            <a:r>
              <a:rPr lang="en-US" sz="8000" dirty="0"/>
              <a:t>-</a:t>
            </a:r>
            <a:r>
              <a:rPr lang="en-US" sz="8000" u="sng" dirty="0"/>
              <a:t>Based</a:t>
            </a:r>
            <a:r>
              <a:rPr lang="en-US" sz="8000" dirty="0"/>
              <a:t> </a:t>
            </a:r>
            <a:r>
              <a:rPr lang="en-US" sz="8000" u="sng" dirty="0"/>
              <a:t>Practice</a:t>
            </a:r>
            <a:r>
              <a:rPr lang="en-US" sz="8000" dirty="0"/>
              <a:t>?  </a:t>
            </a:r>
          </a:p>
        </p:txBody>
      </p:sp>
    </p:spTree>
    <p:extLst>
      <p:ext uri="{BB962C8B-B14F-4D97-AF65-F5344CB8AC3E}">
        <p14:creationId xmlns:p14="http://schemas.microsoft.com/office/powerpoint/2010/main" val="218851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152400"/>
            <a:ext cx="4724400" cy="1470025"/>
          </a:xfrm>
        </p:spPr>
        <p:txBody>
          <a:bodyPr/>
          <a:lstStyle/>
          <a:p>
            <a:r>
              <a:rPr lang="en-US" dirty="0"/>
              <a:t>Put Simply</a:t>
            </a:r>
          </a:p>
        </p:txBody>
      </p:sp>
      <p:sp>
        <p:nvSpPr>
          <p:cNvPr id="3" name="Subtitle 2"/>
          <p:cNvSpPr>
            <a:spLocks noGrp="1"/>
          </p:cNvSpPr>
          <p:nvPr>
            <p:ph type="subTitle" idx="1"/>
          </p:nvPr>
        </p:nvSpPr>
        <p:spPr>
          <a:xfrm>
            <a:off x="5334000" y="1447800"/>
            <a:ext cx="6248400" cy="1752600"/>
          </a:xfrm>
        </p:spPr>
        <p:txBody>
          <a:bodyPr/>
          <a:lstStyle/>
          <a:p>
            <a:r>
              <a:rPr lang="en-US" sz="6000" dirty="0"/>
              <a:t>What Works ?</a:t>
            </a:r>
          </a:p>
          <a:p>
            <a:r>
              <a:rPr lang="en-US" sz="6000" dirty="0"/>
              <a:t>For Whom ? &amp;</a:t>
            </a:r>
          </a:p>
          <a:p>
            <a:r>
              <a:rPr lang="en-US" sz="6000" dirty="0"/>
              <a:t>Under What Set of Conditions ?</a:t>
            </a:r>
          </a:p>
        </p:txBody>
      </p:sp>
      <p:sp>
        <p:nvSpPr>
          <p:cNvPr id="4" name="TextBox 3"/>
          <p:cNvSpPr txBox="1"/>
          <p:nvPr/>
        </p:nvSpPr>
        <p:spPr>
          <a:xfrm>
            <a:off x="3810000" y="5791200"/>
            <a:ext cx="8382000" cy="646331"/>
          </a:xfrm>
          <a:prstGeom prst="rect">
            <a:avLst/>
          </a:prstGeom>
          <a:noFill/>
        </p:spPr>
        <p:txBody>
          <a:bodyPr wrap="square" rtlCol="0">
            <a:spAutoFit/>
          </a:bodyPr>
          <a:lstStyle/>
          <a:p>
            <a:r>
              <a:rPr lang="en-US" sz="3600" dirty="0">
                <a:latin typeface="Comic Sans MS" panose="030F0702030302020204" pitchFamily="66" charset="0"/>
              </a:rPr>
              <a:t>So, What is Evidence-Based (in Law) ?</a:t>
            </a:r>
          </a:p>
        </p:txBody>
      </p:sp>
    </p:spTree>
    <p:extLst>
      <p:ext uri="{BB962C8B-B14F-4D97-AF65-F5344CB8AC3E}">
        <p14:creationId xmlns:p14="http://schemas.microsoft.com/office/powerpoint/2010/main" val="342701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228600"/>
            <a:ext cx="9296400" cy="1186993"/>
          </a:xfrm>
        </p:spPr>
        <p:txBody>
          <a:bodyPr>
            <a:normAutofit fontScale="90000"/>
          </a:bodyPr>
          <a:lstStyle/>
          <a:p>
            <a:pPr algn="ctr"/>
            <a:r>
              <a:rPr lang="en-US" dirty="0"/>
              <a:t>Unpacking Definition of </a:t>
            </a:r>
            <a:br>
              <a:rPr lang="en-US" dirty="0"/>
            </a:br>
            <a:r>
              <a:rPr lang="en-US" dirty="0"/>
              <a:t>“Evidenced-Based” in ESSA</a:t>
            </a:r>
          </a:p>
        </p:txBody>
      </p:sp>
      <p:graphicFrame>
        <p:nvGraphicFramePr>
          <p:cNvPr id="10" name="Content Placeholder 9"/>
          <p:cNvGraphicFramePr>
            <a:graphicFrameLocks noGrp="1"/>
          </p:cNvGraphicFramePr>
          <p:nvPr>
            <p:ph idx="1"/>
            <p:extLst/>
          </p:nvPr>
        </p:nvGraphicFramePr>
        <p:xfrm>
          <a:off x="228600" y="1524000"/>
          <a:ext cx="11963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rot="19964752">
            <a:off x="993770" y="2019144"/>
            <a:ext cx="9372600" cy="2286000"/>
          </a:xfrm>
          <a:prstGeom prst="rect">
            <a:avLst/>
          </a:prstGeom>
          <a:solidFill>
            <a:srgbClr val="FFFF00"/>
          </a:solidFill>
        </p:spPr>
        <p:txBody>
          <a:bodyPr vert="horz" wrap="square" lIns="91440" tIns="45720" rIns="91440" bIns="45720" rtlCol="0">
            <a:noAutofit/>
          </a:bodyPr>
          <a:lstStyle/>
          <a:p>
            <a:pPr algn="ctr"/>
            <a:r>
              <a:rPr lang="en-US" sz="8000" dirty="0">
                <a:solidFill>
                  <a:schemeClr val="tx2"/>
                </a:solidFill>
                <a:latin typeface="Comic Sans MS" panose="030F0702030302020204" pitchFamily="66" charset="0"/>
              </a:rPr>
              <a:t>But That’s Just the 1</a:t>
            </a:r>
            <a:r>
              <a:rPr lang="en-US" sz="8000" baseline="30000" dirty="0">
                <a:solidFill>
                  <a:schemeClr val="tx2"/>
                </a:solidFill>
                <a:latin typeface="Comic Sans MS" panose="030F0702030302020204" pitchFamily="66" charset="0"/>
              </a:rPr>
              <a:t>st</a:t>
            </a:r>
            <a:r>
              <a:rPr lang="en-US" sz="8000" dirty="0">
                <a:solidFill>
                  <a:schemeClr val="tx2"/>
                </a:solidFill>
                <a:latin typeface="Comic Sans MS" panose="030F0702030302020204" pitchFamily="66" charset="0"/>
              </a:rPr>
              <a:t> Decision</a:t>
            </a:r>
          </a:p>
        </p:txBody>
      </p:sp>
    </p:spTree>
    <p:extLst>
      <p:ext uri="{BB962C8B-B14F-4D97-AF65-F5344CB8AC3E}">
        <p14:creationId xmlns:p14="http://schemas.microsoft.com/office/powerpoint/2010/main" val="164094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graphicEl>
                                              <a:dgm id="{52348A4E-75D2-BC4E-A649-C28DE1BBBC20}"/>
                                            </p:graphicEl>
                                          </p:spTgt>
                                        </p:tgtEl>
                                        <p:attrNameLst>
                                          <p:attrName>style.visibility</p:attrName>
                                        </p:attrNameLst>
                                      </p:cBhvr>
                                      <p:to>
                                        <p:strVal val="visible"/>
                                      </p:to>
                                    </p:set>
                                    <p:animEffect transition="in" filter="fade">
                                      <p:cBhvr>
                                        <p:cTn id="7" dur="1000"/>
                                        <p:tgtEl>
                                          <p:spTgt spid="10">
                                            <p:graphicEl>
                                              <a:dgm id="{52348A4E-75D2-BC4E-A649-C28DE1BBBC20}"/>
                                            </p:graphicEl>
                                          </p:spTgt>
                                        </p:tgtEl>
                                      </p:cBhvr>
                                    </p:animEffect>
                                    <p:anim calcmode="lin" valueType="num">
                                      <p:cBhvr>
                                        <p:cTn id="8" dur="1000" fill="hold"/>
                                        <p:tgtEl>
                                          <p:spTgt spid="10">
                                            <p:graphicEl>
                                              <a:dgm id="{52348A4E-75D2-BC4E-A649-C28DE1BBBC20}"/>
                                            </p:graphicEl>
                                          </p:spTgt>
                                        </p:tgtEl>
                                        <p:attrNameLst>
                                          <p:attrName>ppt_x</p:attrName>
                                        </p:attrNameLst>
                                      </p:cBhvr>
                                      <p:tavLst>
                                        <p:tav tm="0">
                                          <p:val>
                                            <p:strVal val="#ppt_x"/>
                                          </p:val>
                                        </p:tav>
                                        <p:tav tm="100000">
                                          <p:val>
                                            <p:strVal val="#ppt_x"/>
                                          </p:val>
                                        </p:tav>
                                      </p:tavLst>
                                    </p:anim>
                                    <p:anim calcmode="lin" valueType="num">
                                      <p:cBhvr>
                                        <p:cTn id="9" dur="1000" fill="hold"/>
                                        <p:tgtEl>
                                          <p:spTgt spid="10">
                                            <p:graphicEl>
                                              <a:dgm id="{52348A4E-75D2-BC4E-A649-C28DE1BBBC20}"/>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graphicEl>
                                              <a:dgm id="{FE5965B4-173C-044F-B4C5-74C8B0A029E8}"/>
                                            </p:graphicEl>
                                          </p:spTgt>
                                        </p:tgtEl>
                                        <p:attrNameLst>
                                          <p:attrName>style.visibility</p:attrName>
                                        </p:attrNameLst>
                                      </p:cBhvr>
                                      <p:to>
                                        <p:strVal val="visible"/>
                                      </p:to>
                                    </p:set>
                                    <p:animEffect transition="in" filter="fade">
                                      <p:cBhvr>
                                        <p:cTn id="14" dur="1000"/>
                                        <p:tgtEl>
                                          <p:spTgt spid="10">
                                            <p:graphicEl>
                                              <a:dgm id="{FE5965B4-173C-044F-B4C5-74C8B0A029E8}"/>
                                            </p:graphicEl>
                                          </p:spTgt>
                                        </p:tgtEl>
                                      </p:cBhvr>
                                    </p:animEffect>
                                    <p:anim calcmode="lin" valueType="num">
                                      <p:cBhvr>
                                        <p:cTn id="15" dur="1000" fill="hold"/>
                                        <p:tgtEl>
                                          <p:spTgt spid="10">
                                            <p:graphicEl>
                                              <a:dgm id="{FE5965B4-173C-044F-B4C5-74C8B0A029E8}"/>
                                            </p:graphicEl>
                                          </p:spTgt>
                                        </p:tgtEl>
                                        <p:attrNameLst>
                                          <p:attrName>ppt_x</p:attrName>
                                        </p:attrNameLst>
                                      </p:cBhvr>
                                      <p:tavLst>
                                        <p:tav tm="0">
                                          <p:val>
                                            <p:strVal val="#ppt_x"/>
                                          </p:val>
                                        </p:tav>
                                        <p:tav tm="100000">
                                          <p:val>
                                            <p:strVal val="#ppt_x"/>
                                          </p:val>
                                        </p:tav>
                                      </p:tavLst>
                                    </p:anim>
                                    <p:anim calcmode="lin" valueType="num">
                                      <p:cBhvr>
                                        <p:cTn id="16" dur="1000" fill="hold"/>
                                        <p:tgtEl>
                                          <p:spTgt spid="10">
                                            <p:graphicEl>
                                              <a:dgm id="{FE5965B4-173C-044F-B4C5-74C8B0A029E8}"/>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graphicEl>
                                              <a:dgm id="{7435FA2F-3131-A84B-8A41-89EAEEE71CE1}"/>
                                            </p:graphicEl>
                                          </p:spTgt>
                                        </p:tgtEl>
                                        <p:attrNameLst>
                                          <p:attrName>style.visibility</p:attrName>
                                        </p:attrNameLst>
                                      </p:cBhvr>
                                      <p:to>
                                        <p:strVal val="visible"/>
                                      </p:to>
                                    </p:set>
                                    <p:animEffect transition="in" filter="fade">
                                      <p:cBhvr>
                                        <p:cTn id="21" dur="1000"/>
                                        <p:tgtEl>
                                          <p:spTgt spid="10">
                                            <p:graphicEl>
                                              <a:dgm id="{7435FA2F-3131-A84B-8A41-89EAEEE71CE1}"/>
                                            </p:graphicEl>
                                          </p:spTgt>
                                        </p:tgtEl>
                                      </p:cBhvr>
                                    </p:animEffect>
                                    <p:anim calcmode="lin" valueType="num">
                                      <p:cBhvr>
                                        <p:cTn id="22" dur="1000" fill="hold"/>
                                        <p:tgtEl>
                                          <p:spTgt spid="10">
                                            <p:graphicEl>
                                              <a:dgm id="{7435FA2F-3131-A84B-8A41-89EAEEE71CE1}"/>
                                            </p:graphicEl>
                                          </p:spTgt>
                                        </p:tgtEl>
                                        <p:attrNameLst>
                                          <p:attrName>ppt_x</p:attrName>
                                        </p:attrNameLst>
                                      </p:cBhvr>
                                      <p:tavLst>
                                        <p:tav tm="0">
                                          <p:val>
                                            <p:strVal val="#ppt_x"/>
                                          </p:val>
                                        </p:tav>
                                        <p:tav tm="100000">
                                          <p:val>
                                            <p:strVal val="#ppt_x"/>
                                          </p:val>
                                        </p:tav>
                                      </p:tavLst>
                                    </p:anim>
                                    <p:anim calcmode="lin" valueType="num">
                                      <p:cBhvr>
                                        <p:cTn id="23" dur="1000" fill="hold"/>
                                        <p:tgtEl>
                                          <p:spTgt spid="10">
                                            <p:graphicEl>
                                              <a:dgm id="{7435FA2F-3131-A84B-8A41-89EAEEE71CE1}"/>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graphicEl>
                                              <a:dgm id="{84399215-F06C-0041-80A9-41EC69768B92}"/>
                                            </p:graphicEl>
                                          </p:spTgt>
                                        </p:tgtEl>
                                        <p:attrNameLst>
                                          <p:attrName>style.visibility</p:attrName>
                                        </p:attrNameLst>
                                      </p:cBhvr>
                                      <p:to>
                                        <p:strVal val="visible"/>
                                      </p:to>
                                    </p:set>
                                    <p:animEffect transition="in" filter="fade">
                                      <p:cBhvr>
                                        <p:cTn id="28" dur="1000"/>
                                        <p:tgtEl>
                                          <p:spTgt spid="10">
                                            <p:graphicEl>
                                              <a:dgm id="{84399215-F06C-0041-80A9-41EC69768B92}"/>
                                            </p:graphicEl>
                                          </p:spTgt>
                                        </p:tgtEl>
                                      </p:cBhvr>
                                    </p:animEffect>
                                    <p:anim calcmode="lin" valueType="num">
                                      <p:cBhvr>
                                        <p:cTn id="29" dur="1000" fill="hold"/>
                                        <p:tgtEl>
                                          <p:spTgt spid="10">
                                            <p:graphicEl>
                                              <a:dgm id="{84399215-F06C-0041-80A9-41EC69768B92}"/>
                                            </p:graphicEl>
                                          </p:spTgt>
                                        </p:tgtEl>
                                        <p:attrNameLst>
                                          <p:attrName>ppt_x</p:attrName>
                                        </p:attrNameLst>
                                      </p:cBhvr>
                                      <p:tavLst>
                                        <p:tav tm="0">
                                          <p:val>
                                            <p:strVal val="#ppt_x"/>
                                          </p:val>
                                        </p:tav>
                                        <p:tav tm="100000">
                                          <p:val>
                                            <p:strVal val="#ppt_x"/>
                                          </p:val>
                                        </p:tav>
                                      </p:tavLst>
                                    </p:anim>
                                    <p:anim calcmode="lin" valueType="num">
                                      <p:cBhvr>
                                        <p:cTn id="30" dur="1000" fill="hold"/>
                                        <p:tgtEl>
                                          <p:spTgt spid="10">
                                            <p:graphicEl>
                                              <a:dgm id="{84399215-F06C-0041-80A9-41EC69768B92}"/>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graphicEl>
                                              <a:dgm id="{2986A364-5BB2-764F-9B06-E800AD842A51}"/>
                                            </p:graphicEl>
                                          </p:spTgt>
                                        </p:tgtEl>
                                        <p:attrNameLst>
                                          <p:attrName>style.visibility</p:attrName>
                                        </p:attrNameLst>
                                      </p:cBhvr>
                                      <p:to>
                                        <p:strVal val="visible"/>
                                      </p:to>
                                    </p:set>
                                    <p:animEffect transition="in" filter="fade">
                                      <p:cBhvr>
                                        <p:cTn id="35" dur="1000"/>
                                        <p:tgtEl>
                                          <p:spTgt spid="10">
                                            <p:graphicEl>
                                              <a:dgm id="{2986A364-5BB2-764F-9B06-E800AD842A51}"/>
                                            </p:graphicEl>
                                          </p:spTgt>
                                        </p:tgtEl>
                                      </p:cBhvr>
                                    </p:animEffect>
                                    <p:anim calcmode="lin" valueType="num">
                                      <p:cBhvr>
                                        <p:cTn id="36" dur="1000" fill="hold"/>
                                        <p:tgtEl>
                                          <p:spTgt spid="10">
                                            <p:graphicEl>
                                              <a:dgm id="{2986A364-5BB2-764F-9B06-E800AD842A51}"/>
                                            </p:graphicEl>
                                          </p:spTgt>
                                        </p:tgtEl>
                                        <p:attrNameLst>
                                          <p:attrName>ppt_x</p:attrName>
                                        </p:attrNameLst>
                                      </p:cBhvr>
                                      <p:tavLst>
                                        <p:tav tm="0">
                                          <p:val>
                                            <p:strVal val="#ppt_x"/>
                                          </p:val>
                                        </p:tav>
                                        <p:tav tm="100000">
                                          <p:val>
                                            <p:strVal val="#ppt_x"/>
                                          </p:val>
                                        </p:tav>
                                      </p:tavLst>
                                    </p:anim>
                                    <p:anim calcmode="lin" valueType="num">
                                      <p:cBhvr>
                                        <p:cTn id="37" dur="1000" fill="hold"/>
                                        <p:tgtEl>
                                          <p:spTgt spid="10">
                                            <p:graphicEl>
                                              <a:dgm id="{2986A364-5BB2-764F-9B06-E800AD842A51}"/>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graphicEl>
                                              <a:dgm id="{1C434813-3EC2-724E-B344-6FC4A4D2A781}"/>
                                            </p:graphicEl>
                                          </p:spTgt>
                                        </p:tgtEl>
                                        <p:attrNameLst>
                                          <p:attrName>style.visibility</p:attrName>
                                        </p:attrNameLst>
                                      </p:cBhvr>
                                      <p:to>
                                        <p:strVal val="visible"/>
                                      </p:to>
                                    </p:set>
                                    <p:animEffect transition="in" filter="fade">
                                      <p:cBhvr>
                                        <p:cTn id="42" dur="1000"/>
                                        <p:tgtEl>
                                          <p:spTgt spid="10">
                                            <p:graphicEl>
                                              <a:dgm id="{1C434813-3EC2-724E-B344-6FC4A4D2A781}"/>
                                            </p:graphicEl>
                                          </p:spTgt>
                                        </p:tgtEl>
                                      </p:cBhvr>
                                    </p:animEffect>
                                    <p:anim calcmode="lin" valueType="num">
                                      <p:cBhvr>
                                        <p:cTn id="43" dur="1000" fill="hold"/>
                                        <p:tgtEl>
                                          <p:spTgt spid="10">
                                            <p:graphicEl>
                                              <a:dgm id="{1C434813-3EC2-724E-B344-6FC4A4D2A781}"/>
                                            </p:graphicEl>
                                          </p:spTgt>
                                        </p:tgtEl>
                                        <p:attrNameLst>
                                          <p:attrName>ppt_x</p:attrName>
                                        </p:attrNameLst>
                                      </p:cBhvr>
                                      <p:tavLst>
                                        <p:tav tm="0">
                                          <p:val>
                                            <p:strVal val="#ppt_x"/>
                                          </p:val>
                                        </p:tav>
                                        <p:tav tm="100000">
                                          <p:val>
                                            <p:strVal val="#ppt_x"/>
                                          </p:val>
                                        </p:tav>
                                      </p:tavLst>
                                    </p:anim>
                                    <p:anim calcmode="lin" valueType="num">
                                      <p:cBhvr>
                                        <p:cTn id="44" dur="1000" fill="hold"/>
                                        <p:tgtEl>
                                          <p:spTgt spid="10">
                                            <p:graphicEl>
                                              <a:dgm id="{1C434813-3EC2-724E-B344-6FC4A4D2A781}"/>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down)">
                                      <p:cBhvr>
                                        <p:cTn id="49" dur="580">
                                          <p:stCondLst>
                                            <p:cond delay="0"/>
                                          </p:stCondLst>
                                        </p:cTn>
                                        <p:tgtEl>
                                          <p:spTgt spid="3"/>
                                        </p:tgtEl>
                                      </p:cBhvr>
                                    </p:animEffect>
                                    <p:anim calcmode="lin" valueType="num">
                                      <p:cBhvr>
                                        <p:cTn id="5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5" dur="26">
                                          <p:stCondLst>
                                            <p:cond delay="650"/>
                                          </p:stCondLst>
                                        </p:cTn>
                                        <p:tgtEl>
                                          <p:spTgt spid="3"/>
                                        </p:tgtEl>
                                      </p:cBhvr>
                                      <p:to x="100000" y="60000"/>
                                    </p:animScale>
                                    <p:animScale>
                                      <p:cBhvr>
                                        <p:cTn id="56" dur="166" decel="50000">
                                          <p:stCondLst>
                                            <p:cond delay="676"/>
                                          </p:stCondLst>
                                        </p:cTn>
                                        <p:tgtEl>
                                          <p:spTgt spid="3"/>
                                        </p:tgtEl>
                                      </p:cBhvr>
                                      <p:to x="100000" y="100000"/>
                                    </p:animScale>
                                    <p:animScale>
                                      <p:cBhvr>
                                        <p:cTn id="57" dur="26">
                                          <p:stCondLst>
                                            <p:cond delay="1312"/>
                                          </p:stCondLst>
                                        </p:cTn>
                                        <p:tgtEl>
                                          <p:spTgt spid="3"/>
                                        </p:tgtEl>
                                      </p:cBhvr>
                                      <p:to x="100000" y="80000"/>
                                    </p:animScale>
                                    <p:animScale>
                                      <p:cBhvr>
                                        <p:cTn id="58" dur="166" decel="50000">
                                          <p:stCondLst>
                                            <p:cond delay="1338"/>
                                          </p:stCondLst>
                                        </p:cTn>
                                        <p:tgtEl>
                                          <p:spTgt spid="3"/>
                                        </p:tgtEl>
                                      </p:cBhvr>
                                      <p:to x="100000" y="100000"/>
                                    </p:animScale>
                                    <p:animScale>
                                      <p:cBhvr>
                                        <p:cTn id="59" dur="26">
                                          <p:stCondLst>
                                            <p:cond delay="1642"/>
                                          </p:stCondLst>
                                        </p:cTn>
                                        <p:tgtEl>
                                          <p:spTgt spid="3"/>
                                        </p:tgtEl>
                                      </p:cBhvr>
                                      <p:to x="100000" y="90000"/>
                                    </p:animScale>
                                    <p:animScale>
                                      <p:cBhvr>
                                        <p:cTn id="60" dur="166" decel="50000">
                                          <p:stCondLst>
                                            <p:cond delay="1668"/>
                                          </p:stCondLst>
                                        </p:cTn>
                                        <p:tgtEl>
                                          <p:spTgt spid="3"/>
                                        </p:tgtEl>
                                      </p:cBhvr>
                                      <p:to x="100000" y="100000"/>
                                    </p:animScale>
                                    <p:animScale>
                                      <p:cBhvr>
                                        <p:cTn id="61" dur="26">
                                          <p:stCondLst>
                                            <p:cond delay="1808"/>
                                          </p:stCondLst>
                                        </p:cTn>
                                        <p:tgtEl>
                                          <p:spTgt spid="3"/>
                                        </p:tgtEl>
                                      </p:cBhvr>
                                      <p:to x="100000" y="95000"/>
                                    </p:animScale>
                                    <p:animScale>
                                      <p:cBhvr>
                                        <p:cTn id="6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531268" y="1219200"/>
            <a:ext cx="2971800" cy="2819400"/>
          </a:xfrm>
          <a:prstGeom prst="ellipse">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ndParaRPr>
          </a:p>
        </p:txBody>
      </p:sp>
      <p:sp>
        <p:nvSpPr>
          <p:cNvPr id="3" name="Oval 2"/>
          <p:cNvSpPr/>
          <p:nvPr/>
        </p:nvSpPr>
        <p:spPr>
          <a:xfrm>
            <a:off x="2235868" y="3048000"/>
            <a:ext cx="2971800" cy="2819400"/>
          </a:xfrm>
          <a:prstGeom prst="ellipse">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Oval 3"/>
          <p:cNvSpPr/>
          <p:nvPr/>
        </p:nvSpPr>
        <p:spPr>
          <a:xfrm>
            <a:off x="4445668" y="3124200"/>
            <a:ext cx="2971800" cy="2819400"/>
          </a:xfrm>
          <a:prstGeom prst="ellipse">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3721768" y="1600200"/>
            <a:ext cx="2667000" cy="1815882"/>
          </a:xfrm>
          <a:prstGeom prst="rect">
            <a:avLst/>
          </a:prstGeom>
          <a:noFill/>
        </p:spPr>
        <p:txBody>
          <a:bodyPr wrap="square" rtlCol="0">
            <a:spAutoFit/>
          </a:bodyPr>
          <a:lstStyle/>
          <a:p>
            <a:pPr algn="ctr"/>
            <a:r>
              <a:rPr lang="en-US" sz="2800" dirty="0">
                <a:solidFill>
                  <a:prstClr val="white"/>
                </a:solidFill>
              </a:rPr>
              <a:t>Best Available Research Evidence</a:t>
            </a:r>
          </a:p>
          <a:p>
            <a:pPr algn="ctr"/>
            <a:endParaRPr lang="en-US" sz="2800" dirty="0">
              <a:solidFill>
                <a:prstClr val="white"/>
              </a:solidFill>
            </a:endParaRPr>
          </a:p>
        </p:txBody>
      </p:sp>
      <p:sp>
        <p:nvSpPr>
          <p:cNvPr id="6" name="TextBox 5"/>
          <p:cNvSpPr txBox="1"/>
          <p:nvPr/>
        </p:nvSpPr>
        <p:spPr>
          <a:xfrm>
            <a:off x="2133600" y="3312753"/>
            <a:ext cx="2667000" cy="2677656"/>
          </a:xfrm>
          <a:prstGeom prst="rect">
            <a:avLst/>
          </a:prstGeom>
          <a:noFill/>
        </p:spPr>
        <p:txBody>
          <a:bodyPr wrap="square" rtlCol="0">
            <a:spAutoFit/>
          </a:bodyPr>
          <a:lstStyle/>
          <a:p>
            <a:pPr algn="ctr"/>
            <a:r>
              <a:rPr lang="en-US" sz="2800" dirty="0">
                <a:solidFill>
                  <a:prstClr val="white"/>
                </a:solidFill>
              </a:rPr>
              <a:t>Student Characteristics, Geography, Values, Preferences</a:t>
            </a:r>
          </a:p>
          <a:p>
            <a:pPr algn="ctr"/>
            <a:endParaRPr lang="en-US" sz="2800" dirty="0">
              <a:solidFill>
                <a:prstClr val="white"/>
              </a:solidFill>
            </a:endParaRPr>
          </a:p>
        </p:txBody>
      </p:sp>
      <p:sp>
        <p:nvSpPr>
          <p:cNvPr id="7" name="TextBox 6"/>
          <p:cNvSpPr txBox="1"/>
          <p:nvPr/>
        </p:nvSpPr>
        <p:spPr>
          <a:xfrm>
            <a:off x="4572000" y="3955941"/>
            <a:ext cx="2667000" cy="1815882"/>
          </a:xfrm>
          <a:prstGeom prst="rect">
            <a:avLst/>
          </a:prstGeom>
          <a:noFill/>
        </p:spPr>
        <p:txBody>
          <a:bodyPr wrap="square" rtlCol="0">
            <a:spAutoFit/>
          </a:bodyPr>
          <a:lstStyle/>
          <a:p>
            <a:pPr algn="ctr"/>
            <a:r>
              <a:rPr lang="en-US" sz="2800" dirty="0">
                <a:solidFill>
                  <a:prstClr val="white"/>
                </a:solidFill>
              </a:rPr>
              <a:t>Resources, </a:t>
            </a:r>
            <a:r>
              <a:rPr lang="en-US" sz="2800" dirty="0" err="1">
                <a:solidFill>
                  <a:prstClr val="white"/>
                </a:solidFill>
              </a:rPr>
              <a:t>inc.</a:t>
            </a:r>
            <a:r>
              <a:rPr lang="en-US" sz="2800" dirty="0">
                <a:solidFill>
                  <a:prstClr val="white"/>
                </a:solidFill>
              </a:rPr>
              <a:t> Practitioner Expertise</a:t>
            </a:r>
          </a:p>
          <a:p>
            <a:pPr algn="ctr"/>
            <a:endParaRPr lang="en-US" sz="2800" dirty="0">
              <a:solidFill>
                <a:prstClr val="white"/>
              </a:solidFill>
            </a:endParaRPr>
          </a:p>
        </p:txBody>
      </p:sp>
      <p:sp>
        <p:nvSpPr>
          <p:cNvPr id="8" name="Explosion 1 7"/>
          <p:cNvSpPr/>
          <p:nvPr/>
        </p:nvSpPr>
        <p:spPr>
          <a:xfrm>
            <a:off x="7442200" y="1231900"/>
            <a:ext cx="3617496" cy="3505200"/>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7907422" y="2228622"/>
            <a:ext cx="2667000" cy="1815882"/>
          </a:xfrm>
          <a:prstGeom prst="rect">
            <a:avLst/>
          </a:prstGeom>
          <a:noFill/>
        </p:spPr>
        <p:txBody>
          <a:bodyPr wrap="square" rtlCol="0">
            <a:spAutoFit/>
          </a:bodyPr>
          <a:lstStyle/>
          <a:p>
            <a:pPr algn="ctr"/>
            <a:r>
              <a:rPr lang="en-US" sz="2800" dirty="0">
                <a:solidFill>
                  <a:prstClr val="black"/>
                </a:solidFill>
              </a:rPr>
              <a:t>Classroom &amp; Organizational Context</a:t>
            </a:r>
          </a:p>
          <a:p>
            <a:pPr algn="ctr"/>
            <a:endParaRPr lang="en-US" sz="2800" dirty="0">
              <a:solidFill>
                <a:prstClr val="black"/>
              </a:solidFill>
            </a:endParaRPr>
          </a:p>
        </p:txBody>
      </p:sp>
      <p:sp>
        <p:nvSpPr>
          <p:cNvPr id="10" name="Oval 9"/>
          <p:cNvSpPr/>
          <p:nvPr/>
        </p:nvSpPr>
        <p:spPr>
          <a:xfrm>
            <a:off x="3543300" y="1219200"/>
            <a:ext cx="2971800" cy="28194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endParaRPr>
          </a:p>
        </p:txBody>
      </p:sp>
      <p:sp>
        <p:nvSpPr>
          <p:cNvPr id="11" name="Oval 10"/>
          <p:cNvSpPr/>
          <p:nvPr/>
        </p:nvSpPr>
        <p:spPr>
          <a:xfrm>
            <a:off x="2223836" y="3033963"/>
            <a:ext cx="2971800" cy="28194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Curved Up Arrow 11"/>
          <p:cNvSpPr/>
          <p:nvPr/>
        </p:nvSpPr>
        <p:spPr>
          <a:xfrm rot="2502905">
            <a:off x="1310391" y="2606752"/>
            <a:ext cx="3830884" cy="1219200"/>
          </a:xfrm>
          <a:prstGeom prst="curved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3029952" y="2960109"/>
            <a:ext cx="3882190" cy="10671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390900" y="3181402"/>
            <a:ext cx="3220450" cy="584775"/>
          </a:xfrm>
          <a:prstGeom prst="rect">
            <a:avLst/>
          </a:prstGeom>
          <a:noFill/>
        </p:spPr>
        <p:txBody>
          <a:bodyPr wrap="square" rtlCol="0">
            <a:spAutoFit/>
          </a:bodyPr>
          <a:lstStyle/>
          <a:p>
            <a:r>
              <a:rPr lang="en-US" sz="3200" dirty="0">
                <a:solidFill>
                  <a:prstClr val="white"/>
                </a:solidFill>
              </a:rPr>
              <a:t>Decision to Select</a:t>
            </a:r>
          </a:p>
        </p:txBody>
      </p:sp>
      <p:sp>
        <p:nvSpPr>
          <p:cNvPr id="15" name="Oval Callout 14"/>
          <p:cNvSpPr/>
          <p:nvPr/>
        </p:nvSpPr>
        <p:spPr>
          <a:xfrm>
            <a:off x="1714500" y="91554"/>
            <a:ext cx="2209800" cy="1371600"/>
          </a:xfrm>
          <a:prstGeom prst="wedgeEllipse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1949116" y="211419"/>
            <a:ext cx="1576136" cy="1077218"/>
          </a:xfrm>
          <a:prstGeom prst="rect">
            <a:avLst/>
          </a:prstGeom>
          <a:noFill/>
        </p:spPr>
        <p:txBody>
          <a:bodyPr wrap="square" rtlCol="0">
            <a:spAutoFit/>
          </a:bodyPr>
          <a:lstStyle/>
          <a:p>
            <a:pPr algn="ctr"/>
            <a:r>
              <a:rPr lang="en-US" sz="3200" dirty="0">
                <a:solidFill>
                  <a:prstClr val="black"/>
                </a:solidFill>
              </a:rPr>
              <a:t>Find the Overlap</a:t>
            </a:r>
          </a:p>
        </p:txBody>
      </p:sp>
      <p:sp>
        <p:nvSpPr>
          <p:cNvPr id="17" name="Rounded Rectangle 16"/>
          <p:cNvSpPr/>
          <p:nvPr/>
        </p:nvSpPr>
        <p:spPr>
          <a:xfrm>
            <a:off x="144379" y="91554"/>
            <a:ext cx="11771697" cy="623304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1447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000"/>
                                        <p:tgtEl>
                                          <p:spTgt spid="16"/>
                                        </p:tgtEl>
                                      </p:cBhvr>
                                    </p:animEffect>
                                    <p:anim calcmode="lin" valueType="num">
                                      <p:cBhvr>
                                        <p:cTn id="30" dur="2000" fill="hold"/>
                                        <p:tgtEl>
                                          <p:spTgt spid="16"/>
                                        </p:tgtEl>
                                        <p:attrNameLst>
                                          <p:attrName>ppt_w</p:attrName>
                                        </p:attrNameLst>
                                      </p:cBhvr>
                                      <p:tavLst>
                                        <p:tav tm="0" fmla="#ppt_w*sin(2.5*pi*$)">
                                          <p:val>
                                            <p:fltVal val="0"/>
                                          </p:val>
                                        </p:tav>
                                        <p:tav tm="100000">
                                          <p:val>
                                            <p:fltVal val="1"/>
                                          </p:val>
                                        </p:tav>
                                      </p:tavLst>
                                    </p:anim>
                                    <p:anim calcmode="lin" valueType="num">
                                      <p:cBhvr>
                                        <p:cTn id="31" dur="2000" fill="hold"/>
                                        <p:tgtEl>
                                          <p:spTgt spid="16"/>
                                        </p:tgtEl>
                                        <p:attrNameLst>
                                          <p:attrName>ppt_h</p:attrName>
                                        </p:attrNameLst>
                                      </p:cBhvr>
                                      <p:tavLst>
                                        <p:tav tm="0">
                                          <p:val>
                                            <p:strVal val="#ppt_h"/>
                                          </p:val>
                                        </p:tav>
                                        <p:tav tm="100000">
                                          <p:val>
                                            <p:strVal val="#ppt_h"/>
                                          </p:val>
                                        </p:tav>
                                      </p:tavLst>
                                    </p:anim>
                                  </p:childTnLst>
                                </p:cTn>
                              </p:par>
                              <p:par>
                                <p:cTn id="32" presetID="45"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000"/>
                                        <p:tgtEl>
                                          <p:spTgt spid="15"/>
                                        </p:tgtEl>
                                      </p:cBhvr>
                                    </p:animEffect>
                                    <p:anim calcmode="lin" valueType="num">
                                      <p:cBhvr>
                                        <p:cTn id="35" dur="2000" fill="hold"/>
                                        <p:tgtEl>
                                          <p:spTgt spid="15"/>
                                        </p:tgtEl>
                                        <p:attrNameLst>
                                          <p:attrName>ppt_w</p:attrName>
                                        </p:attrNameLst>
                                      </p:cBhvr>
                                      <p:tavLst>
                                        <p:tav tm="0" fmla="#ppt_w*sin(2.5*pi*$)">
                                          <p:val>
                                            <p:fltVal val="0"/>
                                          </p:val>
                                        </p:tav>
                                        <p:tav tm="100000">
                                          <p:val>
                                            <p:fltVal val="1"/>
                                          </p:val>
                                        </p:tav>
                                      </p:tavLst>
                                    </p:anim>
                                    <p:anim calcmode="lin" valueType="num">
                                      <p:cBhvr>
                                        <p:cTn id="36" dur="2000" fill="hold"/>
                                        <p:tgtEl>
                                          <p:spTgt spid="15"/>
                                        </p:tgtEl>
                                        <p:attrNameLst>
                                          <p:attrName>ppt_h</p:attrName>
                                        </p:attrNameLst>
                                      </p:cBhvr>
                                      <p:tavLst>
                                        <p:tav tm="0">
                                          <p:val>
                                            <p:strVal val="#ppt_h"/>
                                          </p:val>
                                        </p:tav>
                                        <p:tav tm="100000">
                                          <p:val>
                                            <p:strVal val="#ppt_h"/>
                                          </p:val>
                                        </p:tav>
                                      </p:tavLst>
                                    </p:anim>
                                  </p:childTnLst>
                                </p:cTn>
                              </p:par>
                              <p:par>
                                <p:cTn id="37" presetID="45"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000"/>
                                        <p:tgtEl>
                                          <p:spTgt spid="12"/>
                                        </p:tgtEl>
                                      </p:cBhvr>
                                    </p:animEffect>
                                    <p:anim calcmode="lin" valueType="num">
                                      <p:cBhvr>
                                        <p:cTn id="40" dur="2000" fill="hold"/>
                                        <p:tgtEl>
                                          <p:spTgt spid="12"/>
                                        </p:tgtEl>
                                        <p:attrNameLst>
                                          <p:attrName>ppt_w</p:attrName>
                                        </p:attrNameLst>
                                      </p:cBhvr>
                                      <p:tavLst>
                                        <p:tav tm="0" fmla="#ppt_w*sin(2.5*pi*$)">
                                          <p:val>
                                            <p:fltVal val="0"/>
                                          </p:val>
                                        </p:tav>
                                        <p:tav tm="100000">
                                          <p:val>
                                            <p:fltVal val="1"/>
                                          </p:val>
                                        </p:tav>
                                      </p:tavLst>
                                    </p:anim>
                                    <p:anim calcmode="lin" valueType="num">
                                      <p:cBhvr>
                                        <p:cTn id="41"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p:bldP spid="8" grpId="0" animBg="1"/>
      <p:bldP spid="9" grpId="0"/>
      <p:bldP spid="12" grpId="0" animBg="1"/>
      <p:bldP spid="13" grpId="0" animBg="1"/>
      <p:bldP spid="14" grpId="0"/>
      <p:bldP spid="15" grpId="0" animBg="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3240" y="1984949"/>
            <a:ext cx="6400800" cy="3293209"/>
          </a:xfrm>
          <a:prstGeom prst="rect">
            <a:avLst/>
          </a:prstGeom>
          <a:noFill/>
        </p:spPr>
        <p:txBody>
          <a:bodyPr wrap="square" rtlCol="0">
            <a:spAutoFit/>
          </a:bodyPr>
          <a:lstStyle/>
          <a:p>
            <a:pPr algn="ctr"/>
            <a:r>
              <a:rPr lang="en-US" sz="8800" dirty="0">
                <a:solidFill>
                  <a:prstClr val="black"/>
                </a:solidFill>
              </a:rPr>
              <a:t>14+</a:t>
            </a:r>
            <a:r>
              <a:rPr lang="en-US" sz="6000" dirty="0">
                <a:solidFill>
                  <a:prstClr val="black"/>
                </a:solidFill>
              </a:rPr>
              <a:t> Sources of Evidence-Based Practices</a:t>
            </a:r>
          </a:p>
        </p:txBody>
      </p:sp>
      <p:sp>
        <p:nvSpPr>
          <p:cNvPr id="3" name="Explosion 1 2"/>
          <p:cNvSpPr/>
          <p:nvPr/>
        </p:nvSpPr>
        <p:spPr>
          <a:xfrm>
            <a:off x="2895600" y="152400"/>
            <a:ext cx="7832360" cy="6705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t>Kim’s Top </a:t>
            </a:r>
            <a:r>
              <a:rPr lang="en-US" sz="9600" dirty="0">
                <a:effectLst>
                  <a:outerShdw blurRad="38100" dist="38100" dir="2700000" algn="tl">
                    <a:srgbClr val="000000">
                      <a:alpha val="43137"/>
                    </a:srgbClr>
                  </a:outerShdw>
                </a:effectLst>
              </a:rPr>
              <a:t>5</a:t>
            </a:r>
          </a:p>
        </p:txBody>
      </p:sp>
    </p:spTree>
    <p:extLst>
      <p:ext uri="{BB962C8B-B14F-4D97-AF65-F5344CB8AC3E}">
        <p14:creationId xmlns:p14="http://schemas.microsoft.com/office/powerpoint/2010/main" val="2493654807"/>
      </p:ext>
    </p:extLst>
  </p:cSld>
  <p:clrMapOvr>
    <a:masterClrMapping/>
  </p:clrMapOvr>
  <mc:AlternateContent xmlns:mc="http://schemas.openxmlformats.org/markup-compatibility/2006" xmlns:p14="http://schemas.microsoft.com/office/powerpoint/2010/main">
    <mc:Choice Requires="p14">
      <p:transition p14:dur="10" advClick="0" advTm="59000"/>
    </mc:Choice>
    <mc:Fallback xmlns="">
      <p:transition advClick="0" advTm="59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079"/>
            <a:ext cx="12192000" cy="6776839"/>
          </a:xfrm>
          <a:prstGeom prst="rect">
            <a:avLst/>
          </a:prstGeom>
        </p:spPr>
      </p:pic>
      <p:sp>
        <p:nvSpPr>
          <p:cNvPr id="3" name="TextBox 2"/>
          <p:cNvSpPr txBox="1"/>
          <p:nvPr/>
        </p:nvSpPr>
        <p:spPr>
          <a:xfrm>
            <a:off x="1790700" y="4124262"/>
            <a:ext cx="8610600" cy="2677656"/>
          </a:xfrm>
          <a:prstGeom prst="rect">
            <a:avLst/>
          </a:prstGeom>
          <a:solidFill>
            <a:schemeClr val="tx1"/>
          </a:solidFill>
        </p:spPr>
        <p:txBody>
          <a:bodyPr wrap="square" rtlCol="0">
            <a:spAutoFit/>
          </a:bodyPr>
          <a:lstStyle/>
          <a:p>
            <a:r>
              <a:rPr lang="en-US" sz="2800" dirty="0">
                <a:solidFill>
                  <a:prstClr val="black"/>
                </a:solidFill>
              </a:rPr>
              <a:t>“To address the challenges posed by the existence of multiple clearinghouses, the </a:t>
            </a:r>
            <a:r>
              <a:rPr lang="en-US" sz="2800" dirty="0">
                <a:solidFill>
                  <a:prstClr val="black"/>
                </a:solidFill>
                <a:hlinkClick r:id="rId3"/>
              </a:rPr>
              <a:t>Results First Clearinghouse Database</a:t>
            </a:r>
            <a:r>
              <a:rPr lang="en-US" sz="2800" dirty="0">
                <a:solidFill>
                  <a:prstClr val="black"/>
                </a:solidFill>
              </a:rPr>
              <a:t> has compiled information from </a:t>
            </a:r>
            <a:r>
              <a:rPr lang="en-US" sz="2800" u="sng" dirty="0">
                <a:solidFill>
                  <a:prstClr val="black"/>
                </a:solidFill>
              </a:rPr>
              <a:t>ei</a:t>
            </a:r>
            <a:r>
              <a:rPr lang="en-US" sz="2800" dirty="0">
                <a:solidFill>
                  <a:prstClr val="black"/>
                </a:solidFill>
              </a:rPr>
              <a:t>g</a:t>
            </a:r>
            <a:r>
              <a:rPr lang="en-US" sz="2800" u="sng" dirty="0">
                <a:solidFill>
                  <a:prstClr val="black"/>
                </a:solidFill>
              </a:rPr>
              <a:t>ht</a:t>
            </a:r>
            <a:r>
              <a:rPr lang="en-US" sz="2800" dirty="0">
                <a:solidFill>
                  <a:prstClr val="black"/>
                </a:solidFill>
              </a:rPr>
              <a:t> </a:t>
            </a:r>
            <a:r>
              <a:rPr lang="en-US" sz="2800" u="sng" dirty="0">
                <a:solidFill>
                  <a:prstClr val="black"/>
                </a:solidFill>
              </a:rPr>
              <a:t>clearin</a:t>
            </a:r>
            <a:r>
              <a:rPr lang="en-US" sz="2800" dirty="0">
                <a:solidFill>
                  <a:prstClr val="black"/>
                </a:solidFill>
              </a:rPr>
              <a:t>g</a:t>
            </a:r>
            <a:r>
              <a:rPr lang="en-US" sz="2800" u="sng" dirty="0">
                <a:solidFill>
                  <a:prstClr val="black"/>
                </a:solidFill>
              </a:rPr>
              <a:t>houses</a:t>
            </a:r>
            <a:r>
              <a:rPr lang="en-US" sz="2800" dirty="0">
                <a:solidFill>
                  <a:prstClr val="black"/>
                </a:solidFill>
              </a:rPr>
              <a:t> in one place, reconciled the different systems and vocabularies, and provided the data in a clear, accessible format.”</a:t>
            </a:r>
          </a:p>
        </p:txBody>
      </p:sp>
      <p:sp>
        <p:nvSpPr>
          <p:cNvPr id="4" name="TextBox 3"/>
          <p:cNvSpPr txBox="1"/>
          <p:nvPr/>
        </p:nvSpPr>
        <p:spPr>
          <a:xfrm>
            <a:off x="9372600" y="685801"/>
            <a:ext cx="914400" cy="646331"/>
          </a:xfrm>
          <a:prstGeom prst="rect">
            <a:avLst/>
          </a:prstGeom>
          <a:noFill/>
        </p:spPr>
        <p:txBody>
          <a:bodyPr wrap="square" rtlCol="0">
            <a:spAutoFit/>
          </a:bodyPr>
          <a:lstStyle/>
          <a:p>
            <a:r>
              <a:rPr lang="en-US" sz="3600" dirty="0">
                <a:solidFill>
                  <a:prstClr val="black"/>
                </a:solidFill>
              </a:rPr>
              <a:t>#1</a:t>
            </a:r>
          </a:p>
        </p:txBody>
      </p:sp>
    </p:spTree>
    <p:extLst>
      <p:ext uri="{BB962C8B-B14F-4D97-AF65-F5344CB8AC3E}">
        <p14:creationId xmlns:p14="http://schemas.microsoft.com/office/powerpoint/2010/main" val="2465050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
        <p:nvSpPr>
          <p:cNvPr id="3" name="TextBox 2"/>
          <p:cNvSpPr txBox="1"/>
          <p:nvPr/>
        </p:nvSpPr>
        <p:spPr>
          <a:xfrm>
            <a:off x="1607127" y="883228"/>
            <a:ext cx="6629400" cy="584775"/>
          </a:xfrm>
          <a:prstGeom prst="rect">
            <a:avLst/>
          </a:prstGeom>
          <a:noFill/>
        </p:spPr>
        <p:txBody>
          <a:bodyPr wrap="square" rtlCol="0">
            <a:spAutoFit/>
          </a:bodyPr>
          <a:lstStyle/>
          <a:p>
            <a:r>
              <a:rPr lang="en-US" sz="3200" dirty="0">
                <a:solidFill>
                  <a:prstClr val="white"/>
                </a:solidFill>
              </a:rPr>
              <a:t>https://www.evidenceforessa.org/</a:t>
            </a:r>
          </a:p>
        </p:txBody>
      </p:sp>
      <p:sp>
        <p:nvSpPr>
          <p:cNvPr id="4" name="TextBox 3"/>
          <p:cNvSpPr txBox="1"/>
          <p:nvPr/>
        </p:nvSpPr>
        <p:spPr>
          <a:xfrm>
            <a:off x="11277599" y="685800"/>
            <a:ext cx="914400" cy="646331"/>
          </a:xfrm>
          <a:prstGeom prst="rect">
            <a:avLst/>
          </a:prstGeom>
          <a:solidFill>
            <a:srgbClr val="FFFF00"/>
          </a:solidFill>
        </p:spPr>
        <p:txBody>
          <a:bodyPr wrap="square" rtlCol="0">
            <a:spAutoFit/>
          </a:bodyPr>
          <a:lstStyle/>
          <a:p>
            <a:pPr algn="ctr"/>
            <a:r>
              <a:rPr lang="en-US" sz="3600" dirty="0">
                <a:solidFill>
                  <a:prstClr val="black"/>
                </a:solidFill>
              </a:rPr>
              <a:t>#2</a:t>
            </a:r>
          </a:p>
        </p:txBody>
      </p:sp>
    </p:spTree>
    <p:extLst>
      <p:ext uri="{BB962C8B-B14F-4D97-AF65-F5344CB8AC3E}">
        <p14:creationId xmlns:p14="http://schemas.microsoft.com/office/powerpoint/2010/main" val="2457671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TextBox 4"/>
          <p:cNvSpPr txBox="1"/>
          <p:nvPr/>
        </p:nvSpPr>
        <p:spPr>
          <a:xfrm>
            <a:off x="11430000" y="1143000"/>
            <a:ext cx="914400" cy="646331"/>
          </a:xfrm>
          <a:prstGeom prst="rect">
            <a:avLst/>
          </a:prstGeom>
          <a:noFill/>
        </p:spPr>
        <p:txBody>
          <a:bodyPr wrap="square" rtlCol="0">
            <a:spAutoFit/>
          </a:bodyPr>
          <a:lstStyle/>
          <a:p>
            <a:r>
              <a:rPr lang="en-US" sz="3600" dirty="0">
                <a:solidFill>
                  <a:prstClr val="black"/>
                </a:solidFill>
              </a:rPr>
              <a:t>#5</a:t>
            </a:r>
          </a:p>
        </p:txBody>
      </p:sp>
    </p:spTree>
    <p:extLst>
      <p:ext uri="{BB962C8B-B14F-4D97-AF65-F5344CB8AC3E}">
        <p14:creationId xmlns:p14="http://schemas.microsoft.com/office/powerpoint/2010/main" val="3433510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3" name="TextBox 2"/>
          <p:cNvSpPr txBox="1"/>
          <p:nvPr/>
        </p:nvSpPr>
        <p:spPr>
          <a:xfrm>
            <a:off x="11125200" y="381000"/>
            <a:ext cx="914400" cy="646331"/>
          </a:xfrm>
          <a:prstGeom prst="rect">
            <a:avLst/>
          </a:prstGeom>
          <a:solidFill>
            <a:srgbClr val="FFFF00"/>
          </a:solidFill>
        </p:spPr>
        <p:txBody>
          <a:bodyPr wrap="square" rtlCol="0">
            <a:spAutoFit/>
          </a:bodyPr>
          <a:lstStyle/>
          <a:p>
            <a:pPr algn="ctr"/>
            <a:r>
              <a:rPr lang="en-US" sz="3600" dirty="0">
                <a:solidFill>
                  <a:prstClr val="black"/>
                </a:solidFill>
              </a:rPr>
              <a:t>#6</a:t>
            </a:r>
          </a:p>
        </p:txBody>
      </p:sp>
    </p:spTree>
    <p:extLst>
      <p:ext uri="{BB962C8B-B14F-4D97-AF65-F5344CB8AC3E}">
        <p14:creationId xmlns:p14="http://schemas.microsoft.com/office/powerpoint/2010/main" val="1362725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1" y="0"/>
            <a:ext cx="9144000" cy="6858000"/>
          </a:xfrm>
          <a:prstGeom prst="rect">
            <a:avLst/>
          </a:prstGeom>
        </p:spPr>
      </p:pic>
      <p:sp>
        <p:nvSpPr>
          <p:cNvPr id="5" name="TextBox 4"/>
          <p:cNvSpPr txBox="1"/>
          <p:nvPr/>
        </p:nvSpPr>
        <p:spPr>
          <a:xfrm>
            <a:off x="1600200" y="914401"/>
            <a:ext cx="5943600" cy="1323439"/>
          </a:xfrm>
          <a:prstGeom prst="rect">
            <a:avLst/>
          </a:prstGeom>
          <a:solidFill>
            <a:srgbClr val="FFFF00"/>
          </a:solidFill>
        </p:spPr>
        <p:txBody>
          <a:bodyPr wrap="square" rtlCol="0">
            <a:spAutoFit/>
          </a:bodyPr>
          <a:lstStyle/>
          <a:p>
            <a:r>
              <a:rPr lang="en-US" sz="4000" dirty="0">
                <a:solidFill>
                  <a:prstClr val="black"/>
                </a:solidFill>
              </a:rPr>
              <a:t>http://ebi.missouri.edu/?page_id=227</a:t>
            </a:r>
          </a:p>
        </p:txBody>
      </p:sp>
      <p:sp>
        <p:nvSpPr>
          <p:cNvPr id="2" name="Oval 1"/>
          <p:cNvSpPr/>
          <p:nvPr/>
        </p:nvSpPr>
        <p:spPr>
          <a:xfrm>
            <a:off x="1524002" y="2660823"/>
            <a:ext cx="2463113" cy="65902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8510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6E41C-F4D1-674C-925D-D0C133D9D788}"/>
              </a:ext>
            </a:extLst>
          </p:cNvPr>
          <p:cNvSpPr>
            <a:spLocks noGrp="1"/>
          </p:cNvSpPr>
          <p:nvPr>
            <p:ph type="title"/>
          </p:nvPr>
        </p:nvSpPr>
        <p:spPr/>
        <p:txBody>
          <a:bodyPr/>
          <a:lstStyle/>
          <a:p>
            <a:r>
              <a:rPr lang="en-US" dirty="0"/>
              <a:t>Opening Activity</a:t>
            </a:r>
          </a:p>
        </p:txBody>
      </p:sp>
      <p:sp>
        <p:nvSpPr>
          <p:cNvPr id="3" name="Content Placeholder 2">
            <a:extLst>
              <a:ext uri="{FF2B5EF4-FFF2-40B4-BE49-F238E27FC236}">
                <a16:creationId xmlns:a16="http://schemas.microsoft.com/office/drawing/2014/main" id="{12F1511D-99BA-AD4D-A71D-CCAFC6EB2CD8}"/>
              </a:ext>
            </a:extLst>
          </p:cNvPr>
          <p:cNvSpPr>
            <a:spLocks noGrp="1"/>
          </p:cNvSpPr>
          <p:nvPr>
            <p:ph idx="1"/>
          </p:nvPr>
        </p:nvSpPr>
        <p:spPr/>
        <p:txBody>
          <a:bodyPr/>
          <a:lstStyle/>
          <a:p>
            <a:r>
              <a:rPr lang="en-US" sz="4800" dirty="0"/>
              <a:t>Introduce yourself to two people near you and tell them one question you want answered during this session and one thing you already know about the topic.</a:t>
            </a:r>
          </a:p>
        </p:txBody>
      </p:sp>
    </p:spTree>
    <p:extLst>
      <p:ext uri="{BB962C8B-B14F-4D97-AF65-F5344CB8AC3E}">
        <p14:creationId xmlns:p14="http://schemas.microsoft.com/office/powerpoint/2010/main" val="3922655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5" name="TextBox 4"/>
          <p:cNvSpPr txBox="1"/>
          <p:nvPr/>
        </p:nvSpPr>
        <p:spPr>
          <a:xfrm>
            <a:off x="10972800" y="20877"/>
            <a:ext cx="1219200" cy="646331"/>
          </a:xfrm>
          <a:prstGeom prst="rect">
            <a:avLst/>
          </a:prstGeom>
          <a:solidFill>
            <a:srgbClr val="FFFF00"/>
          </a:solidFill>
        </p:spPr>
        <p:txBody>
          <a:bodyPr wrap="square" rtlCol="0">
            <a:spAutoFit/>
          </a:bodyPr>
          <a:lstStyle/>
          <a:p>
            <a:pPr algn="ctr"/>
            <a:r>
              <a:rPr lang="en-US" sz="3600" dirty="0">
                <a:solidFill>
                  <a:prstClr val="black"/>
                </a:solidFill>
              </a:rPr>
              <a:t>#7</a:t>
            </a:r>
          </a:p>
        </p:txBody>
      </p:sp>
    </p:spTree>
    <p:extLst>
      <p:ext uri="{BB962C8B-B14F-4D97-AF65-F5344CB8AC3E}">
        <p14:creationId xmlns:p14="http://schemas.microsoft.com/office/powerpoint/2010/main" val="1088650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139" y="4365620"/>
            <a:ext cx="10727703" cy="2062103"/>
          </a:xfrm>
          <a:prstGeom prst="rect">
            <a:avLst/>
          </a:prstGeom>
          <a:noFill/>
        </p:spPr>
        <p:txBody>
          <a:bodyPr wrap="square" rtlCol="0">
            <a:spAutoFit/>
          </a:bodyPr>
          <a:lstStyle/>
          <a:p>
            <a:r>
              <a:rPr lang="en-US" sz="3200" i="1" dirty="0">
                <a:solidFill>
                  <a:prstClr val="black"/>
                </a:solidFill>
              </a:rPr>
              <a:t>Study Quality</a:t>
            </a:r>
            <a:r>
              <a:rPr lang="en-US" sz="3200" dirty="0">
                <a:solidFill>
                  <a:prstClr val="black"/>
                </a:solidFill>
              </a:rPr>
              <a:t>, ratings from NCII TRC</a:t>
            </a:r>
          </a:p>
          <a:p>
            <a:r>
              <a:rPr lang="en-US" sz="3200" i="1" dirty="0">
                <a:solidFill>
                  <a:prstClr val="black"/>
                </a:solidFill>
              </a:rPr>
              <a:t>Study Results</a:t>
            </a:r>
            <a:r>
              <a:rPr lang="en-US" sz="3200" dirty="0">
                <a:solidFill>
                  <a:prstClr val="black"/>
                </a:solidFill>
              </a:rPr>
              <a:t>, Info on results studies. </a:t>
            </a:r>
          </a:p>
          <a:p>
            <a:r>
              <a:rPr lang="en-US" sz="3200" i="1" dirty="0">
                <a:solidFill>
                  <a:prstClr val="black"/>
                </a:solidFill>
              </a:rPr>
              <a:t>Intensity</a:t>
            </a:r>
            <a:r>
              <a:rPr lang="en-US" sz="3200" dirty="0">
                <a:solidFill>
                  <a:prstClr val="black"/>
                </a:solidFill>
              </a:rPr>
              <a:t>, info on implementation as an intensive intervention. </a:t>
            </a:r>
          </a:p>
          <a:p>
            <a:r>
              <a:rPr lang="en-US" sz="3200" i="1" dirty="0">
                <a:solidFill>
                  <a:prstClr val="black"/>
                </a:solidFill>
              </a:rPr>
              <a:t>Additional Research</a:t>
            </a:r>
            <a:r>
              <a:rPr lang="en-US" sz="3200" dirty="0">
                <a:solidFill>
                  <a:prstClr val="black"/>
                </a:solidFill>
              </a:rPr>
              <a:t>, info on other studies &amp; reviews</a:t>
            </a:r>
          </a:p>
        </p:txBody>
      </p:sp>
      <p:sp>
        <p:nvSpPr>
          <p:cNvPr id="3" name="TextBox 2"/>
          <p:cNvSpPr txBox="1"/>
          <p:nvPr/>
        </p:nvSpPr>
        <p:spPr>
          <a:xfrm>
            <a:off x="197963" y="216817"/>
            <a:ext cx="8700940" cy="769441"/>
          </a:xfrm>
          <a:prstGeom prst="rect">
            <a:avLst/>
          </a:prstGeom>
          <a:noFill/>
        </p:spPr>
        <p:txBody>
          <a:bodyPr wrap="square" rtlCol="0">
            <a:spAutoFit/>
          </a:bodyPr>
          <a:lstStyle/>
          <a:p>
            <a:r>
              <a:rPr lang="en-US" sz="4400" dirty="0">
                <a:solidFill>
                  <a:prstClr val="black"/>
                </a:solidFill>
              </a:rPr>
              <a:t>Academic Interventions Tools Chart</a:t>
            </a:r>
          </a:p>
        </p:txBody>
      </p:sp>
      <p:pic>
        <p:nvPicPr>
          <p:cNvPr id="4" name="Picture 3"/>
          <p:cNvPicPr>
            <a:picLocks noChangeAspect="1"/>
          </p:cNvPicPr>
          <p:nvPr/>
        </p:nvPicPr>
        <p:blipFill>
          <a:blip r:embed="rId2"/>
          <a:stretch>
            <a:fillRect/>
          </a:stretch>
        </p:blipFill>
        <p:spPr>
          <a:xfrm>
            <a:off x="197963" y="892628"/>
            <a:ext cx="11634808" cy="3472991"/>
          </a:xfrm>
          <a:prstGeom prst="rect">
            <a:avLst/>
          </a:prstGeom>
        </p:spPr>
      </p:pic>
    </p:spTree>
    <p:extLst>
      <p:ext uri="{BB962C8B-B14F-4D97-AF65-F5344CB8AC3E}">
        <p14:creationId xmlns:p14="http://schemas.microsoft.com/office/powerpoint/2010/main" val="267865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76627"/>
          </a:xfrm>
          <a:prstGeom prst="rect">
            <a:avLst/>
          </a:prstGeom>
        </p:spPr>
      </p:pic>
      <p:sp>
        <p:nvSpPr>
          <p:cNvPr id="3" name="TextBox 2"/>
          <p:cNvSpPr txBox="1"/>
          <p:nvPr/>
        </p:nvSpPr>
        <p:spPr>
          <a:xfrm>
            <a:off x="0" y="2057400"/>
            <a:ext cx="12192000" cy="1200329"/>
          </a:xfrm>
          <a:prstGeom prst="rect">
            <a:avLst/>
          </a:prstGeom>
          <a:solidFill>
            <a:srgbClr val="FFFF00"/>
          </a:solidFill>
        </p:spPr>
        <p:txBody>
          <a:bodyPr wrap="square" rtlCol="0">
            <a:spAutoFit/>
          </a:bodyPr>
          <a:lstStyle/>
          <a:p>
            <a:r>
              <a:rPr lang="en-US" sz="3600" dirty="0"/>
              <a:t>http://www.safeandcivilschools.com/services/individual_ </a:t>
            </a:r>
            <a:r>
              <a:rPr lang="en-US" sz="3600" dirty="0" err="1"/>
              <a:t>student.php</a:t>
            </a:r>
            <a:endParaRPr lang="en-US" sz="3600" dirty="0"/>
          </a:p>
        </p:txBody>
      </p:sp>
      <p:sp>
        <p:nvSpPr>
          <p:cNvPr id="4" name="TextBox 3"/>
          <p:cNvSpPr txBox="1"/>
          <p:nvPr/>
        </p:nvSpPr>
        <p:spPr>
          <a:xfrm>
            <a:off x="11277600" y="2057400"/>
            <a:ext cx="914400" cy="646331"/>
          </a:xfrm>
          <a:prstGeom prst="rect">
            <a:avLst/>
          </a:prstGeom>
          <a:solidFill>
            <a:srgbClr val="FFFF00"/>
          </a:solidFill>
        </p:spPr>
        <p:txBody>
          <a:bodyPr wrap="square" rtlCol="0">
            <a:spAutoFit/>
          </a:bodyPr>
          <a:lstStyle/>
          <a:p>
            <a:pPr algn="ctr"/>
            <a:r>
              <a:rPr lang="en-US" sz="3600" dirty="0">
                <a:solidFill>
                  <a:prstClr val="black"/>
                </a:solidFill>
              </a:rPr>
              <a:t>#8</a:t>
            </a:r>
          </a:p>
        </p:txBody>
      </p:sp>
    </p:spTree>
    <p:extLst>
      <p:ext uri="{BB962C8B-B14F-4D97-AF65-F5344CB8AC3E}">
        <p14:creationId xmlns:p14="http://schemas.microsoft.com/office/powerpoint/2010/main" val="3962137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2502"/>
          </a:xfrm>
          <a:prstGeom prst="rect">
            <a:avLst/>
          </a:prstGeom>
        </p:spPr>
      </p:pic>
      <p:sp>
        <p:nvSpPr>
          <p:cNvPr id="3" name="TextBox 2"/>
          <p:cNvSpPr txBox="1"/>
          <p:nvPr/>
        </p:nvSpPr>
        <p:spPr>
          <a:xfrm>
            <a:off x="273377" y="1357460"/>
            <a:ext cx="4769963" cy="584775"/>
          </a:xfrm>
          <a:prstGeom prst="rect">
            <a:avLst/>
          </a:prstGeom>
          <a:noFill/>
        </p:spPr>
        <p:txBody>
          <a:bodyPr wrap="square" rtlCol="0">
            <a:spAutoFit/>
          </a:bodyPr>
          <a:lstStyle/>
          <a:p>
            <a:r>
              <a:rPr lang="en-US" sz="3200" dirty="0">
                <a:solidFill>
                  <a:prstClr val="black"/>
                </a:solidFill>
              </a:rPr>
              <a:t>https://psychcentral.com/</a:t>
            </a:r>
          </a:p>
        </p:txBody>
      </p:sp>
      <p:sp>
        <p:nvSpPr>
          <p:cNvPr id="4" name="TextBox 3"/>
          <p:cNvSpPr txBox="1"/>
          <p:nvPr/>
        </p:nvSpPr>
        <p:spPr>
          <a:xfrm>
            <a:off x="10744200" y="1334423"/>
            <a:ext cx="914400" cy="646331"/>
          </a:xfrm>
          <a:prstGeom prst="rect">
            <a:avLst/>
          </a:prstGeom>
          <a:solidFill>
            <a:srgbClr val="FFFF00"/>
          </a:solidFill>
        </p:spPr>
        <p:txBody>
          <a:bodyPr wrap="square" rtlCol="0">
            <a:spAutoFit/>
          </a:bodyPr>
          <a:lstStyle/>
          <a:p>
            <a:pPr algn="ctr"/>
            <a:r>
              <a:rPr lang="en-US" sz="3600" dirty="0">
                <a:solidFill>
                  <a:prstClr val="black"/>
                </a:solidFill>
              </a:rPr>
              <a:t>#9</a:t>
            </a:r>
          </a:p>
        </p:txBody>
      </p:sp>
    </p:spTree>
    <p:extLst>
      <p:ext uri="{BB962C8B-B14F-4D97-AF65-F5344CB8AC3E}">
        <p14:creationId xmlns:p14="http://schemas.microsoft.com/office/powerpoint/2010/main" val="1110138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7602" cy="6858001"/>
          </a:xfrm>
          <a:prstGeom prst="rect">
            <a:avLst/>
          </a:prstGeom>
        </p:spPr>
      </p:pic>
      <p:sp>
        <p:nvSpPr>
          <p:cNvPr id="4" name="TextBox 3"/>
          <p:cNvSpPr txBox="1"/>
          <p:nvPr/>
        </p:nvSpPr>
        <p:spPr>
          <a:xfrm>
            <a:off x="4374037" y="1216058"/>
            <a:ext cx="4901938" cy="523220"/>
          </a:xfrm>
          <a:prstGeom prst="rect">
            <a:avLst/>
          </a:prstGeom>
          <a:noFill/>
        </p:spPr>
        <p:txBody>
          <a:bodyPr wrap="square" rtlCol="0">
            <a:spAutoFit/>
          </a:bodyPr>
          <a:lstStyle/>
          <a:p>
            <a:r>
              <a:rPr lang="en-US" sz="2800" dirty="0">
                <a:solidFill>
                  <a:prstClr val="black"/>
                </a:solidFill>
              </a:rPr>
              <a:t>https://www.ncbi.nlm.nih.gov/</a:t>
            </a:r>
          </a:p>
        </p:txBody>
      </p:sp>
      <p:sp>
        <p:nvSpPr>
          <p:cNvPr id="5" name="TextBox 4"/>
          <p:cNvSpPr txBox="1"/>
          <p:nvPr/>
        </p:nvSpPr>
        <p:spPr>
          <a:xfrm>
            <a:off x="11125200" y="381000"/>
            <a:ext cx="914400" cy="646331"/>
          </a:xfrm>
          <a:prstGeom prst="rect">
            <a:avLst/>
          </a:prstGeom>
          <a:solidFill>
            <a:srgbClr val="FFFF00"/>
          </a:solidFill>
        </p:spPr>
        <p:txBody>
          <a:bodyPr wrap="square" rtlCol="0">
            <a:spAutoFit/>
          </a:bodyPr>
          <a:lstStyle/>
          <a:p>
            <a:pPr algn="ctr"/>
            <a:r>
              <a:rPr lang="en-US" sz="3600" dirty="0">
                <a:solidFill>
                  <a:prstClr val="black"/>
                </a:solidFill>
              </a:rPr>
              <a:t>#10</a:t>
            </a:r>
          </a:p>
        </p:txBody>
      </p:sp>
      <p:sp>
        <p:nvSpPr>
          <p:cNvPr id="2" name="Explosion 2 1"/>
          <p:cNvSpPr/>
          <p:nvPr/>
        </p:nvSpPr>
        <p:spPr>
          <a:xfrm>
            <a:off x="2438400" y="1905000"/>
            <a:ext cx="8382000" cy="46482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Research Database on Interventions</a:t>
            </a:r>
          </a:p>
        </p:txBody>
      </p:sp>
    </p:spTree>
    <p:extLst>
      <p:ext uri="{BB962C8B-B14F-4D97-AF65-F5344CB8AC3E}">
        <p14:creationId xmlns:p14="http://schemas.microsoft.com/office/powerpoint/2010/main" val="16726048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4" y="0"/>
            <a:ext cx="12344400" cy="6858000"/>
          </a:xfrm>
          <a:prstGeom prst="rect">
            <a:avLst/>
          </a:prstGeom>
        </p:spPr>
      </p:pic>
      <p:sp>
        <p:nvSpPr>
          <p:cNvPr id="3" name="TextBox 2"/>
          <p:cNvSpPr txBox="1"/>
          <p:nvPr/>
        </p:nvSpPr>
        <p:spPr>
          <a:xfrm>
            <a:off x="2358656" y="457200"/>
            <a:ext cx="9982200" cy="523220"/>
          </a:xfrm>
          <a:prstGeom prst="rect">
            <a:avLst/>
          </a:prstGeom>
          <a:solidFill>
            <a:schemeClr val="bg1"/>
          </a:solidFill>
        </p:spPr>
        <p:txBody>
          <a:bodyPr wrap="square" rtlCol="0">
            <a:spAutoFit/>
          </a:bodyPr>
          <a:lstStyle/>
          <a:p>
            <a:r>
              <a:rPr lang="en-US" sz="2800" dirty="0"/>
              <a:t>https://www.childwelfare.gov/topics/systemwide/bhw/ebp/mh/</a:t>
            </a:r>
          </a:p>
        </p:txBody>
      </p:sp>
      <p:sp>
        <p:nvSpPr>
          <p:cNvPr id="4" name="TextBox 3"/>
          <p:cNvSpPr txBox="1"/>
          <p:nvPr/>
        </p:nvSpPr>
        <p:spPr>
          <a:xfrm>
            <a:off x="10744200" y="1334423"/>
            <a:ext cx="914400" cy="646331"/>
          </a:xfrm>
          <a:prstGeom prst="rect">
            <a:avLst/>
          </a:prstGeom>
          <a:solidFill>
            <a:srgbClr val="FFFF00"/>
          </a:solidFill>
        </p:spPr>
        <p:txBody>
          <a:bodyPr wrap="square" rtlCol="0">
            <a:spAutoFit/>
          </a:bodyPr>
          <a:lstStyle/>
          <a:p>
            <a:pPr algn="ctr"/>
            <a:r>
              <a:rPr lang="en-US" sz="3600" dirty="0">
                <a:solidFill>
                  <a:prstClr val="black"/>
                </a:solidFill>
              </a:rPr>
              <a:t>#11</a:t>
            </a:r>
          </a:p>
        </p:txBody>
      </p:sp>
    </p:spTree>
    <p:extLst>
      <p:ext uri="{BB962C8B-B14F-4D97-AF65-F5344CB8AC3E}">
        <p14:creationId xmlns:p14="http://schemas.microsoft.com/office/powerpoint/2010/main" val="308615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1381"/>
            <a:ext cx="12192000" cy="6695238"/>
          </a:xfrm>
          <a:prstGeom prst="rect">
            <a:avLst/>
          </a:prstGeom>
        </p:spPr>
      </p:pic>
      <p:sp>
        <p:nvSpPr>
          <p:cNvPr id="3" name="TextBox 2"/>
          <p:cNvSpPr txBox="1"/>
          <p:nvPr/>
        </p:nvSpPr>
        <p:spPr>
          <a:xfrm>
            <a:off x="304800" y="3657600"/>
            <a:ext cx="7924800" cy="523220"/>
          </a:xfrm>
          <a:prstGeom prst="rect">
            <a:avLst/>
          </a:prstGeom>
          <a:noFill/>
        </p:spPr>
        <p:txBody>
          <a:bodyPr wrap="square" rtlCol="0">
            <a:spAutoFit/>
          </a:bodyPr>
          <a:lstStyle/>
          <a:p>
            <a:r>
              <a:rPr lang="en-US" sz="2800" dirty="0"/>
              <a:t>http://effectivechildtherapy.fiu.edu/</a:t>
            </a:r>
          </a:p>
        </p:txBody>
      </p:sp>
      <p:sp>
        <p:nvSpPr>
          <p:cNvPr id="4" name="TextBox 3"/>
          <p:cNvSpPr txBox="1"/>
          <p:nvPr/>
        </p:nvSpPr>
        <p:spPr>
          <a:xfrm>
            <a:off x="11049000" y="762000"/>
            <a:ext cx="914400" cy="646331"/>
          </a:xfrm>
          <a:prstGeom prst="rect">
            <a:avLst/>
          </a:prstGeom>
          <a:solidFill>
            <a:srgbClr val="FFFF00"/>
          </a:solidFill>
        </p:spPr>
        <p:txBody>
          <a:bodyPr wrap="square" rtlCol="0">
            <a:spAutoFit/>
          </a:bodyPr>
          <a:lstStyle/>
          <a:p>
            <a:pPr algn="ctr"/>
            <a:r>
              <a:rPr lang="en-US" sz="3600" dirty="0">
                <a:solidFill>
                  <a:prstClr val="black"/>
                </a:solidFill>
              </a:rPr>
              <a:t>#12</a:t>
            </a:r>
          </a:p>
        </p:txBody>
      </p:sp>
    </p:spTree>
    <p:extLst>
      <p:ext uri="{BB962C8B-B14F-4D97-AF65-F5344CB8AC3E}">
        <p14:creationId xmlns:p14="http://schemas.microsoft.com/office/powerpoint/2010/main" val="225521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19476"/>
          </a:xfrm>
          <a:prstGeom prst="rect">
            <a:avLst/>
          </a:prstGeom>
        </p:spPr>
      </p:pic>
      <p:sp>
        <p:nvSpPr>
          <p:cNvPr id="3" name="TextBox 2"/>
          <p:cNvSpPr txBox="1"/>
          <p:nvPr/>
        </p:nvSpPr>
        <p:spPr>
          <a:xfrm>
            <a:off x="0" y="86380"/>
            <a:ext cx="12192000" cy="523220"/>
          </a:xfrm>
          <a:prstGeom prst="rect">
            <a:avLst/>
          </a:prstGeom>
          <a:solidFill>
            <a:schemeClr val="bg1"/>
          </a:solidFill>
        </p:spPr>
        <p:txBody>
          <a:bodyPr wrap="square" rtlCol="0">
            <a:spAutoFit/>
          </a:bodyPr>
          <a:lstStyle/>
          <a:p>
            <a:r>
              <a:rPr lang="en-US" sz="2800" dirty="0"/>
              <a:t>https://healthysafechildren.org/topics/evidence-based-interventions</a:t>
            </a:r>
          </a:p>
        </p:txBody>
      </p:sp>
      <p:sp>
        <p:nvSpPr>
          <p:cNvPr id="4" name="TextBox 3"/>
          <p:cNvSpPr txBox="1"/>
          <p:nvPr/>
        </p:nvSpPr>
        <p:spPr>
          <a:xfrm>
            <a:off x="11261651" y="609600"/>
            <a:ext cx="914400" cy="646331"/>
          </a:xfrm>
          <a:prstGeom prst="rect">
            <a:avLst/>
          </a:prstGeom>
          <a:solidFill>
            <a:srgbClr val="FFFF00"/>
          </a:solidFill>
        </p:spPr>
        <p:txBody>
          <a:bodyPr wrap="square" rtlCol="0">
            <a:spAutoFit/>
          </a:bodyPr>
          <a:lstStyle/>
          <a:p>
            <a:pPr algn="ctr"/>
            <a:r>
              <a:rPr lang="en-US" sz="3600" dirty="0">
                <a:solidFill>
                  <a:prstClr val="black"/>
                </a:solidFill>
              </a:rPr>
              <a:t>#13</a:t>
            </a:r>
          </a:p>
        </p:txBody>
      </p:sp>
    </p:spTree>
    <p:extLst>
      <p:ext uri="{BB962C8B-B14F-4D97-AF65-F5344CB8AC3E}">
        <p14:creationId xmlns:p14="http://schemas.microsoft.com/office/powerpoint/2010/main" val="2116676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0"/>
            <a:ext cx="12268200" cy="6858000"/>
          </a:xfrm>
          <a:prstGeom prst="rect">
            <a:avLst/>
          </a:prstGeom>
        </p:spPr>
      </p:pic>
      <p:sp>
        <p:nvSpPr>
          <p:cNvPr id="3" name="TextBox 2"/>
          <p:cNvSpPr txBox="1"/>
          <p:nvPr/>
        </p:nvSpPr>
        <p:spPr>
          <a:xfrm>
            <a:off x="0" y="1678169"/>
            <a:ext cx="12191999" cy="954107"/>
          </a:xfrm>
          <a:prstGeom prst="rect">
            <a:avLst/>
          </a:prstGeom>
          <a:solidFill>
            <a:schemeClr val="bg1"/>
          </a:solidFill>
        </p:spPr>
        <p:txBody>
          <a:bodyPr wrap="square" rtlCol="0">
            <a:spAutoFit/>
          </a:bodyPr>
          <a:lstStyle/>
          <a:p>
            <a:r>
              <a:rPr lang="en-US" sz="2800" dirty="0"/>
              <a:t>https://www.samhsa.gov/capt/tools-learning-resources/finding-evidence-based-programs</a:t>
            </a:r>
          </a:p>
        </p:txBody>
      </p:sp>
      <p:sp>
        <p:nvSpPr>
          <p:cNvPr id="4" name="TextBox 3"/>
          <p:cNvSpPr txBox="1"/>
          <p:nvPr/>
        </p:nvSpPr>
        <p:spPr>
          <a:xfrm>
            <a:off x="11201400" y="304800"/>
            <a:ext cx="914400" cy="646331"/>
          </a:xfrm>
          <a:prstGeom prst="rect">
            <a:avLst/>
          </a:prstGeom>
          <a:solidFill>
            <a:srgbClr val="FFFF00"/>
          </a:solidFill>
        </p:spPr>
        <p:txBody>
          <a:bodyPr wrap="square" rtlCol="0">
            <a:spAutoFit/>
          </a:bodyPr>
          <a:lstStyle/>
          <a:p>
            <a:pPr algn="ctr"/>
            <a:r>
              <a:rPr lang="en-US" sz="3600" dirty="0">
                <a:solidFill>
                  <a:prstClr val="black"/>
                </a:solidFill>
              </a:rPr>
              <a:t>#14</a:t>
            </a:r>
          </a:p>
        </p:txBody>
      </p:sp>
    </p:spTree>
    <p:extLst>
      <p:ext uri="{BB962C8B-B14F-4D97-AF65-F5344CB8AC3E}">
        <p14:creationId xmlns:p14="http://schemas.microsoft.com/office/powerpoint/2010/main" val="3648270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70227"/>
          </a:xfrm>
          <a:prstGeom prst="rect">
            <a:avLst/>
          </a:prstGeom>
        </p:spPr>
      </p:pic>
      <p:sp>
        <p:nvSpPr>
          <p:cNvPr id="3" name="TextBox 2"/>
          <p:cNvSpPr txBox="1"/>
          <p:nvPr/>
        </p:nvSpPr>
        <p:spPr>
          <a:xfrm>
            <a:off x="75414" y="820132"/>
            <a:ext cx="6994689" cy="1384995"/>
          </a:xfrm>
          <a:prstGeom prst="rect">
            <a:avLst/>
          </a:prstGeom>
          <a:noFill/>
        </p:spPr>
        <p:txBody>
          <a:bodyPr wrap="square" rtlCol="0">
            <a:spAutoFit/>
          </a:bodyPr>
          <a:lstStyle/>
          <a:p>
            <a:r>
              <a:rPr lang="en-US" sz="2800" dirty="0">
                <a:solidFill>
                  <a:prstClr val="white"/>
                </a:solidFill>
              </a:rPr>
              <a:t>https://store.samhsa.gov/shin/content/SMA11-4634CD-DVD/EBPsPromisingPractices-IDBD.pdf</a:t>
            </a:r>
          </a:p>
        </p:txBody>
      </p:sp>
      <p:sp>
        <p:nvSpPr>
          <p:cNvPr id="4" name="TextBox 3"/>
          <p:cNvSpPr txBox="1"/>
          <p:nvPr/>
        </p:nvSpPr>
        <p:spPr>
          <a:xfrm>
            <a:off x="11277600" y="17745"/>
            <a:ext cx="914400" cy="646331"/>
          </a:xfrm>
          <a:prstGeom prst="rect">
            <a:avLst/>
          </a:prstGeom>
          <a:solidFill>
            <a:srgbClr val="FFFF00"/>
          </a:solidFill>
        </p:spPr>
        <p:txBody>
          <a:bodyPr wrap="square" rtlCol="0">
            <a:spAutoFit/>
          </a:bodyPr>
          <a:lstStyle/>
          <a:p>
            <a:pPr algn="ctr"/>
            <a:r>
              <a:rPr lang="en-US" sz="3600" dirty="0">
                <a:solidFill>
                  <a:prstClr val="black"/>
                </a:solidFill>
              </a:rPr>
              <a:t>#15</a:t>
            </a:r>
          </a:p>
        </p:txBody>
      </p:sp>
    </p:spTree>
    <p:extLst>
      <p:ext uri="{BB962C8B-B14F-4D97-AF65-F5344CB8AC3E}">
        <p14:creationId xmlns:p14="http://schemas.microsoft.com/office/powerpoint/2010/main" val="587628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idx="4294967295"/>
          </p:nvPr>
        </p:nvSpPr>
        <p:spPr>
          <a:xfrm>
            <a:off x="0" y="0"/>
            <a:ext cx="12192000" cy="1219200"/>
          </a:xfrm>
          <a:solidFill>
            <a:srgbClr val="92D050"/>
          </a:solidFill>
        </p:spPr>
        <p:txBody>
          <a:bodyPr>
            <a:normAutofit fontScale="90000"/>
          </a:bodyPr>
          <a:lstStyle/>
          <a:p>
            <a:r>
              <a:rPr lang="en-US" dirty="0"/>
              <a:t>Facts about the St. Croix River Education District (SCRED)</a:t>
            </a:r>
          </a:p>
        </p:txBody>
      </p:sp>
      <p:pic>
        <p:nvPicPr>
          <p:cNvPr id="2" name="Content Placeholder 1" descr="St. Croix River bluffs.JPG"/>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rcRect l="17105" r="17105"/>
          <a:stretch>
            <a:fillRect/>
          </a:stretch>
        </p:blipFill>
        <p:spPr>
          <a:xfrm>
            <a:off x="0" y="1219200"/>
            <a:ext cx="6248400" cy="5638800"/>
          </a:xfrm>
        </p:spPr>
      </p:pic>
      <p:sp>
        <p:nvSpPr>
          <p:cNvPr id="14" name="Content Placeholder 13"/>
          <p:cNvSpPr>
            <a:spLocks noGrp="1"/>
          </p:cNvSpPr>
          <p:nvPr>
            <p:ph sz="half" idx="4294967295"/>
          </p:nvPr>
        </p:nvSpPr>
        <p:spPr>
          <a:xfrm>
            <a:off x="6477000" y="1455738"/>
            <a:ext cx="5715000" cy="5410200"/>
          </a:xfrm>
          <a:noFill/>
        </p:spPr>
        <p:txBody>
          <a:bodyPr>
            <a:noAutofit/>
          </a:bodyPr>
          <a:lstStyle/>
          <a:p>
            <a:r>
              <a:rPr lang="en-US" dirty="0"/>
              <a:t>National Recognition</a:t>
            </a:r>
          </a:p>
          <a:p>
            <a:r>
              <a:rPr lang="en-US" dirty="0"/>
              <a:t>Gary </a:t>
            </a:r>
            <a:r>
              <a:rPr lang="en-US" dirty="0" err="1"/>
              <a:t>Germann</a:t>
            </a:r>
            <a:endParaRPr lang="en-US" dirty="0"/>
          </a:p>
          <a:p>
            <a:r>
              <a:rPr lang="en-US" dirty="0"/>
              <a:t>Pilot Site for CBM’s (1980’s)</a:t>
            </a:r>
          </a:p>
          <a:p>
            <a:r>
              <a:rPr lang="en-US" dirty="0"/>
              <a:t>Early Implementation of RtI (1995)</a:t>
            </a:r>
          </a:p>
          <a:p>
            <a:r>
              <a:rPr lang="en-US" dirty="0"/>
              <a:t>SLD Eligibility Using </a:t>
            </a:r>
            <a:r>
              <a:rPr lang="en-US" dirty="0" err="1"/>
              <a:t>RtI</a:t>
            </a:r>
            <a:r>
              <a:rPr lang="en-US" dirty="0"/>
              <a:t> (2005)</a:t>
            </a:r>
          </a:p>
          <a:p>
            <a:r>
              <a:rPr lang="en-US" dirty="0"/>
              <a:t>MN </a:t>
            </a:r>
            <a:r>
              <a:rPr lang="en-US" dirty="0" err="1"/>
              <a:t>RtI</a:t>
            </a:r>
            <a:r>
              <a:rPr lang="en-US" dirty="0"/>
              <a:t> Center (2007-09)</a:t>
            </a:r>
          </a:p>
          <a:p>
            <a:r>
              <a:rPr lang="en-US" dirty="0"/>
              <a:t>Long History of Data-Based Decision–Making</a:t>
            </a:r>
          </a:p>
        </p:txBody>
      </p:sp>
    </p:spTree>
    <p:extLst>
      <p:ext uri="{BB962C8B-B14F-4D97-AF65-F5344CB8AC3E}">
        <p14:creationId xmlns:p14="http://schemas.microsoft.com/office/powerpoint/2010/main" val="123452988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0" cy="6858000"/>
          </a:xfrm>
          <a:prstGeom prst="rect">
            <a:avLst/>
          </a:prstGeom>
        </p:spPr>
      </p:pic>
      <p:sp>
        <p:nvSpPr>
          <p:cNvPr id="3" name="TextBox 2"/>
          <p:cNvSpPr txBox="1"/>
          <p:nvPr/>
        </p:nvSpPr>
        <p:spPr>
          <a:xfrm>
            <a:off x="11277600" y="17745"/>
            <a:ext cx="914400" cy="646331"/>
          </a:xfrm>
          <a:prstGeom prst="rect">
            <a:avLst/>
          </a:prstGeom>
          <a:solidFill>
            <a:srgbClr val="FFFF00"/>
          </a:solidFill>
        </p:spPr>
        <p:txBody>
          <a:bodyPr wrap="square" rtlCol="0">
            <a:spAutoFit/>
          </a:bodyPr>
          <a:lstStyle/>
          <a:p>
            <a:pPr algn="ctr"/>
            <a:r>
              <a:rPr lang="en-US" sz="3600" dirty="0">
                <a:solidFill>
                  <a:prstClr val="black"/>
                </a:solidFill>
              </a:rPr>
              <a:t>#16</a:t>
            </a:r>
          </a:p>
        </p:txBody>
      </p:sp>
      <p:sp>
        <p:nvSpPr>
          <p:cNvPr id="4" name="Explosion 2 3"/>
          <p:cNvSpPr/>
          <p:nvPr/>
        </p:nvSpPr>
        <p:spPr>
          <a:xfrm>
            <a:off x="1752600" y="-76200"/>
            <a:ext cx="8382000" cy="70104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4038600" y="1981201"/>
            <a:ext cx="3200400" cy="3139321"/>
          </a:xfrm>
          <a:prstGeom prst="rect">
            <a:avLst/>
          </a:prstGeom>
          <a:noFill/>
        </p:spPr>
        <p:txBody>
          <a:bodyPr wrap="square" rtlCol="0">
            <a:spAutoFit/>
          </a:bodyPr>
          <a:lstStyle/>
          <a:p>
            <a:pPr algn="ctr"/>
            <a:r>
              <a:rPr lang="en-US" sz="6600" dirty="0">
                <a:solidFill>
                  <a:prstClr val="white"/>
                </a:solidFill>
                <a:latin typeface="Comic Sans MS" panose="030F0702030302020204" pitchFamily="66" charset="0"/>
              </a:rPr>
              <a:t>Others You Use ?</a:t>
            </a:r>
          </a:p>
        </p:txBody>
      </p:sp>
    </p:spTree>
    <p:extLst>
      <p:ext uri="{BB962C8B-B14F-4D97-AF65-F5344CB8AC3E}">
        <p14:creationId xmlns:p14="http://schemas.microsoft.com/office/powerpoint/2010/main" val="6246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109975"/>
            <a:ext cx="12039600" cy="6638049"/>
          </a:xfrm>
          <a:prstGeom prst="rect">
            <a:avLst/>
          </a:prstGeom>
        </p:spPr>
      </p:pic>
      <p:sp>
        <p:nvSpPr>
          <p:cNvPr id="3" name="TextBox 2"/>
          <p:cNvSpPr txBox="1"/>
          <p:nvPr/>
        </p:nvSpPr>
        <p:spPr>
          <a:xfrm>
            <a:off x="-8864" y="6096000"/>
            <a:ext cx="10134600" cy="523220"/>
          </a:xfrm>
          <a:prstGeom prst="rect">
            <a:avLst/>
          </a:prstGeom>
          <a:noFill/>
        </p:spPr>
        <p:txBody>
          <a:bodyPr wrap="square" rtlCol="0">
            <a:spAutoFit/>
          </a:bodyPr>
          <a:lstStyle/>
          <a:p>
            <a:r>
              <a:rPr lang="en-US" sz="2800" dirty="0">
                <a:hlinkClick r:id="rId3"/>
              </a:rPr>
              <a:t>http://www.straighttalkonevidence.org/category/k-12-education/</a:t>
            </a:r>
            <a:r>
              <a:rPr lang="en-US" sz="2800" dirty="0"/>
              <a:t> </a:t>
            </a:r>
          </a:p>
        </p:txBody>
      </p:sp>
    </p:spTree>
    <p:extLst>
      <p:ext uri="{BB962C8B-B14F-4D97-AF65-F5344CB8AC3E}">
        <p14:creationId xmlns:p14="http://schemas.microsoft.com/office/powerpoint/2010/main" val="3421137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1999" cy="6858000"/>
          </a:xfrm>
          <a:prstGeom prst="rect">
            <a:avLst/>
          </a:prstGeom>
        </p:spPr>
      </p:pic>
      <p:sp>
        <p:nvSpPr>
          <p:cNvPr id="4" name="TextBox 3"/>
          <p:cNvSpPr txBox="1"/>
          <p:nvPr/>
        </p:nvSpPr>
        <p:spPr>
          <a:xfrm>
            <a:off x="2705100" y="2097138"/>
            <a:ext cx="6781800" cy="584775"/>
          </a:xfrm>
          <a:prstGeom prst="rect">
            <a:avLst/>
          </a:prstGeom>
          <a:noFill/>
        </p:spPr>
        <p:txBody>
          <a:bodyPr wrap="square" rtlCol="0">
            <a:spAutoFit/>
          </a:bodyPr>
          <a:lstStyle/>
          <a:p>
            <a:r>
              <a:rPr lang="en-US" sz="3200" dirty="0"/>
              <a:t>http://www.air.org/page/essa-co-pilot</a:t>
            </a:r>
          </a:p>
        </p:txBody>
      </p:sp>
      <p:sp>
        <p:nvSpPr>
          <p:cNvPr id="3" name="TextBox 2"/>
          <p:cNvSpPr txBox="1"/>
          <p:nvPr/>
        </p:nvSpPr>
        <p:spPr>
          <a:xfrm>
            <a:off x="4191000" y="0"/>
            <a:ext cx="7543800" cy="769441"/>
          </a:xfrm>
          <a:prstGeom prst="rect">
            <a:avLst/>
          </a:prstGeom>
          <a:solidFill>
            <a:schemeClr val="bg1"/>
          </a:solidFill>
        </p:spPr>
        <p:txBody>
          <a:bodyPr wrap="square" rtlCol="0">
            <a:spAutoFit/>
          </a:bodyPr>
          <a:lstStyle/>
          <a:p>
            <a:r>
              <a:rPr lang="en-US" sz="4400" dirty="0"/>
              <a:t>General Resource on ESSA</a:t>
            </a:r>
          </a:p>
        </p:txBody>
      </p:sp>
    </p:spTree>
    <p:extLst>
      <p:ext uri="{BB962C8B-B14F-4D97-AF65-F5344CB8AC3E}">
        <p14:creationId xmlns:p14="http://schemas.microsoft.com/office/powerpoint/2010/main" val="36394111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A850C-35EC-F145-B796-7580F27F0B51}"/>
              </a:ext>
            </a:extLst>
          </p:cNvPr>
          <p:cNvSpPr>
            <a:spLocks noGrp="1"/>
          </p:cNvSpPr>
          <p:nvPr>
            <p:ph type="title"/>
          </p:nvPr>
        </p:nvSpPr>
        <p:spPr/>
        <p:txBody>
          <a:bodyPr/>
          <a:lstStyle/>
          <a:p>
            <a:r>
              <a:rPr lang="en-US" dirty="0"/>
              <a:t>Activity</a:t>
            </a:r>
          </a:p>
        </p:txBody>
      </p:sp>
      <p:sp>
        <p:nvSpPr>
          <p:cNvPr id="3" name="Content Placeholder 2">
            <a:extLst>
              <a:ext uri="{FF2B5EF4-FFF2-40B4-BE49-F238E27FC236}">
                <a16:creationId xmlns:a16="http://schemas.microsoft.com/office/drawing/2014/main" id="{1AE52981-4A95-C34E-AED7-F9D047D43992}"/>
              </a:ext>
            </a:extLst>
          </p:cNvPr>
          <p:cNvSpPr>
            <a:spLocks noGrp="1"/>
          </p:cNvSpPr>
          <p:nvPr>
            <p:ph idx="1"/>
          </p:nvPr>
        </p:nvSpPr>
        <p:spPr/>
        <p:txBody>
          <a:bodyPr/>
          <a:lstStyle/>
          <a:p>
            <a:r>
              <a:rPr lang="en-US" sz="4000" dirty="0"/>
              <a:t>Stand up and tell the person next to you two important things you have learned so far!</a:t>
            </a:r>
          </a:p>
        </p:txBody>
      </p:sp>
    </p:spTree>
    <p:extLst>
      <p:ext uri="{BB962C8B-B14F-4D97-AF65-F5344CB8AC3E}">
        <p14:creationId xmlns:p14="http://schemas.microsoft.com/office/powerpoint/2010/main" val="20889976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061884" y="5598704"/>
            <a:ext cx="10844981" cy="936625"/>
          </a:xfrm>
        </p:spPr>
        <p:txBody>
          <a:bodyPr/>
          <a:lstStyle/>
          <a:p>
            <a:pPr algn="ctr" eaLnBrk="1" hangingPunct="1"/>
            <a:r>
              <a:rPr lang="en-US" altLang="en-US" dirty="0"/>
              <a:t>Too Many Interventions ?</a:t>
            </a:r>
            <a:br>
              <a:rPr lang="en-US" altLang="en-US" dirty="0"/>
            </a:br>
            <a:r>
              <a:rPr lang="en-US" altLang="en-US" dirty="0"/>
              <a:t>What’s Your Capacity to Implement ?</a:t>
            </a:r>
          </a:p>
        </p:txBody>
      </p:sp>
      <p:sp>
        <p:nvSpPr>
          <p:cNvPr id="4" name="Rectangle 2"/>
          <p:cNvSpPr txBox="1">
            <a:spLocks noChangeArrowheads="1"/>
          </p:cNvSpPr>
          <p:nvPr/>
        </p:nvSpPr>
        <p:spPr bwMode="auto">
          <a:xfrm>
            <a:off x="4400550" y="0"/>
            <a:ext cx="469582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rgbClr val="000000"/>
                </a:solidFill>
                <a:latin typeface="+mj-lt"/>
                <a:ea typeface="+mj-ea"/>
                <a:cs typeface="+mj-cs"/>
              </a:defRPr>
            </a:lvl1pPr>
            <a:lvl2pPr algn="ctr" rtl="0" eaLnBrk="1" fontAlgn="base" hangingPunct="1">
              <a:spcBef>
                <a:spcPct val="0"/>
              </a:spcBef>
              <a:spcAft>
                <a:spcPct val="0"/>
              </a:spcAft>
              <a:defRPr sz="4400">
                <a:solidFill>
                  <a:srgbClr val="000000"/>
                </a:solidFill>
                <a:latin typeface="Arial" charset="0"/>
                <a:cs typeface="Arial" charset="0"/>
              </a:defRPr>
            </a:lvl2pPr>
            <a:lvl3pPr algn="ctr" rtl="0" eaLnBrk="1" fontAlgn="base" hangingPunct="1">
              <a:spcBef>
                <a:spcPct val="0"/>
              </a:spcBef>
              <a:spcAft>
                <a:spcPct val="0"/>
              </a:spcAft>
              <a:defRPr sz="4400">
                <a:solidFill>
                  <a:srgbClr val="000000"/>
                </a:solidFill>
                <a:latin typeface="Arial" charset="0"/>
                <a:cs typeface="Arial" charset="0"/>
              </a:defRPr>
            </a:lvl3pPr>
            <a:lvl4pPr algn="ctr" rtl="0" eaLnBrk="1" fontAlgn="base" hangingPunct="1">
              <a:spcBef>
                <a:spcPct val="0"/>
              </a:spcBef>
              <a:spcAft>
                <a:spcPct val="0"/>
              </a:spcAft>
              <a:defRPr sz="4400">
                <a:solidFill>
                  <a:srgbClr val="000000"/>
                </a:solidFill>
                <a:latin typeface="Arial" charset="0"/>
                <a:cs typeface="Arial" charset="0"/>
              </a:defRPr>
            </a:lvl4pPr>
            <a:lvl5pPr algn="ctr" rtl="0" eaLnBrk="1" fontAlgn="base" hangingPunct="1">
              <a:spcBef>
                <a:spcPct val="0"/>
              </a:spcBef>
              <a:spcAft>
                <a:spcPct val="0"/>
              </a:spcAft>
              <a:defRPr sz="4400">
                <a:solidFill>
                  <a:srgbClr val="000000"/>
                </a:solidFill>
                <a:latin typeface="Arial" charset="0"/>
                <a:cs typeface="Arial" charset="0"/>
              </a:defRPr>
            </a:lvl5pPr>
            <a:lvl6pPr marL="457200" algn="ctr" rtl="0" eaLnBrk="1" fontAlgn="base" hangingPunct="1">
              <a:spcBef>
                <a:spcPct val="0"/>
              </a:spcBef>
              <a:spcAft>
                <a:spcPct val="0"/>
              </a:spcAft>
              <a:defRPr sz="4400">
                <a:solidFill>
                  <a:srgbClr val="000000"/>
                </a:solidFill>
                <a:latin typeface="Arial" charset="0"/>
                <a:cs typeface="Arial" charset="0"/>
              </a:defRPr>
            </a:lvl6pPr>
            <a:lvl7pPr marL="914400" algn="ctr" rtl="0" eaLnBrk="1" fontAlgn="base" hangingPunct="1">
              <a:spcBef>
                <a:spcPct val="0"/>
              </a:spcBef>
              <a:spcAft>
                <a:spcPct val="0"/>
              </a:spcAft>
              <a:defRPr sz="4400">
                <a:solidFill>
                  <a:srgbClr val="000000"/>
                </a:solidFill>
                <a:latin typeface="Arial" charset="0"/>
                <a:cs typeface="Arial" charset="0"/>
              </a:defRPr>
            </a:lvl7pPr>
            <a:lvl8pPr marL="1371600" algn="ctr" rtl="0" eaLnBrk="1" fontAlgn="base" hangingPunct="1">
              <a:spcBef>
                <a:spcPct val="0"/>
              </a:spcBef>
              <a:spcAft>
                <a:spcPct val="0"/>
              </a:spcAft>
              <a:defRPr sz="4400">
                <a:solidFill>
                  <a:srgbClr val="000000"/>
                </a:solidFill>
                <a:latin typeface="Arial" charset="0"/>
                <a:cs typeface="Arial" charset="0"/>
              </a:defRPr>
            </a:lvl8pPr>
            <a:lvl9pPr marL="1828800" algn="ctr" rtl="0" eaLnBrk="1" fontAlgn="base" hangingPunct="1">
              <a:spcBef>
                <a:spcPct val="0"/>
              </a:spcBef>
              <a:spcAft>
                <a:spcPct val="0"/>
              </a:spcAft>
              <a:defRPr sz="4400">
                <a:solidFill>
                  <a:srgbClr val="000000"/>
                </a:solidFill>
                <a:latin typeface="Arial" charset="0"/>
                <a:cs typeface="Arial" charset="0"/>
              </a:defRPr>
            </a:lvl9pPr>
          </a:lstStyle>
          <a:p>
            <a:pPr algn="ctr"/>
            <a:r>
              <a:rPr lang="en-US" altLang="en-US" sz="7200" kern="0" dirty="0"/>
              <a:t>Careful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0600" y="1247936"/>
            <a:ext cx="3965545" cy="5287393"/>
          </a:xfrm>
          <a:prstGeom prst="rect">
            <a:avLst/>
          </a:prstGeom>
        </p:spPr>
      </p:pic>
      <p:sp>
        <p:nvSpPr>
          <p:cNvPr id="6" name="TextBox 5"/>
          <p:cNvSpPr txBox="1"/>
          <p:nvPr/>
        </p:nvSpPr>
        <p:spPr>
          <a:xfrm>
            <a:off x="9256341" y="5593704"/>
            <a:ext cx="2877780" cy="584775"/>
          </a:xfrm>
          <a:prstGeom prst="rect">
            <a:avLst/>
          </a:prstGeom>
          <a:noFill/>
        </p:spPr>
        <p:txBody>
          <a:bodyPr wrap="square" rtlCol="0">
            <a:spAutoFit/>
          </a:bodyPr>
          <a:lstStyle/>
          <a:p>
            <a:pPr algn="ctr"/>
            <a:r>
              <a:rPr lang="en-US" sz="3200" dirty="0">
                <a:solidFill>
                  <a:schemeClr val="bg1"/>
                </a:solidFill>
              </a:rPr>
              <a:t>Here’s  Kim</a:t>
            </a:r>
          </a:p>
        </p:txBody>
      </p:sp>
    </p:spTree>
    <p:extLst>
      <p:ext uri="{BB962C8B-B14F-4D97-AF65-F5344CB8AC3E}">
        <p14:creationId xmlns:p14="http://schemas.microsoft.com/office/powerpoint/2010/main" val="263173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81800" y="6308727"/>
            <a:ext cx="5118100" cy="473073"/>
          </a:xfrm>
        </p:spPr>
        <p:txBody>
          <a:bodyPr>
            <a:normAutofit fontScale="92500" lnSpcReduction="10000"/>
          </a:bodyPr>
          <a:lstStyle/>
          <a:p>
            <a:r>
              <a:rPr lang="en-US" dirty="0">
                <a:solidFill>
                  <a:schemeClr val="tx1"/>
                </a:solidFill>
              </a:rPr>
              <a:t>Coulter &amp; Gibbons, 2017</a:t>
            </a:r>
          </a:p>
        </p:txBody>
      </p:sp>
      <p:sp>
        <p:nvSpPr>
          <p:cNvPr id="5" name="Title 4"/>
          <p:cNvSpPr>
            <a:spLocks noGrp="1"/>
          </p:cNvSpPr>
          <p:nvPr>
            <p:ph type="ctrTitle"/>
          </p:nvPr>
        </p:nvSpPr>
        <p:spPr>
          <a:xfrm>
            <a:off x="76200" y="347665"/>
            <a:ext cx="9766299" cy="936625"/>
          </a:xfrm>
        </p:spPr>
        <p:txBody>
          <a:bodyPr/>
          <a:lstStyle/>
          <a:p>
            <a:r>
              <a:rPr lang="en-US" dirty="0"/>
              <a:t>7 Steps to Intervention Fidelity</a:t>
            </a:r>
          </a:p>
        </p:txBody>
      </p:sp>
      <p:sp>
        <p:nvSpPr>
          <p:cNvPr id="2" name="TextBox 1">
            <a:extLst>
              <a:ext uri="{FF2B5EF4-FFF2-40B4-BE49-F238E27FC236}">
                <a16:creationId xmlns:a16="http://schemas.microsoft.com/office/drawing/2014/main" id="{64F69968-413C-4A0A-9525-3DACC9C2F062}"/>
              </a:ext>
            </a:extLst>
          </p:cNvPr>
          <p:cNvSpPr txBox="1"/>
          <p:nvPr/>
        </p:nvSpPr>
        <p:spPr>
          <a:xfrm>
            <a:off x="4495800" y="5511225"/>
            <a:ext cx="106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Need</a:t>
            </a:r>
          </a:p>
        </p:txBody>
      </p:sp>
      <p:sp>
        <p:nvSpPr>
          <p:cNvPr id="3" name="Speech Bubble: Oval 2">
            <a:extLst>
              <a:ext uri="{FF2B5EF4-FFF2-40B4-BE49-F238E27FC236}">
                <a16:creationId xmlns:a16="http://schemas.microsoft.com/office/drawing/2014/main" id="{8AA46017-B752-49BE-ACF9-6A8D79D2218E}"/>
              </a:ext>
            </a:extLst>
          </p:cNvPr>
          <p:cNvSpPr/>
          <p:nvPr/>
        </p:nvSpPr>
        <p:spPr>
          <a:xfrm flipH="1">
            <a:off x="304798" y="533400"/>
            <a:ext cx="5105401" cy="4876800"/>
          </a:xfrm>
          <a:prstGeom prst="wedgeEllipseCallout">
            <a:avLst>
              <a:gd name="adj1" fmla="val -85788"/>
              <a:gd name="adj2" fmla="val 339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Interventionist Engaged: Acceptable &amp; Committed</a:t>
            </a:r>
          </a:p>
        </p:txBody>
      </p:sp>
      <p:sp>
        <p:nvSpPr>
          <p:cNvPr id="6" name="TextBox 5">
            <a:extLst>
              <a:ext uri="{FF2B5EF4-FFF2-40B4-BE49-F238E27FC236}">
                <a16:creationId xmlns:a16="http://schemas.microsoft.com/office/drawing/2014/main" id="{6FD8BD88-4C08-419A-81BD-8CF8044409EA}"/>
              </a:ext>
            </a:extLst>
          </p:cNvPr>
          <p:cNvSpPr txBox="1"/>
          <p:nvPr/>
        </p:nvSpPr>
        <p:spPr>
          <a:xfrm>
            <a:off x="5562600" y="5029200"/>
            <a:ext cx="1447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Inter-</a:t>
            </a:r>
            <a:r>
              <a:rPr kumimoji="0" lang="en-US" sz="2800" b="0" i="0" u="none" strike="noStrike" kern="1200" cap="none" spc="0" normalizeH="0" baseline="0" noProof="0" dirty="0" err="1">
                <a:ln>
                  <a:noFill/>
                </a:ln>
                <a:solidFill>
                  <a:prstClr val="white"/>
                </a:solidFill>
                <a:effectLst/>
                <a:uLnTx/>
                <a:uFillTx/>
                <a:latin typeface="Calibri"/>
                <a:ea typeface="+mn-ea"/>
                <a:cs typeface="+mn-cs"/>
              </a:rPr>
              <a:t>vention</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AE157253-6007-4EBF-8CEA-5807EABCFBF2}"/>
              </a:ext>
            </a:extLst>
          </p:cNvPr>
          <p:cNvSpPr txBox="1"/>
          <p:nvPr/>
        </p:nvSpPr>
        <p:spPr>
          <a:xfrm>
            <a:off x="6477000" y="4703780"/>
            <a:ext cx="1447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Engag</a:t>
            </a:r>
            <a:r>
              <a:rPr kumimoji="0" lang="en-US" sz="2800" b="0" i="0" u="none" strike="noStrike" kern="1200" cap="none" spc="0" normalizeH="0" baseline="0" noProof="0" dirty="0">
                <a:ln>
                  <a:noFill/>
                </a:ln>
                <a:solidFill>
                  <a:prstClr val="white"/>
                </a:solidFill>
                <a:effectLst/>
                <a:uLnTx/>
                <a:uFillTx/>
                <a:latin typeface="Calibri"/>
                <a:ea typeface="+mn-ea"/>
                <a:cs typeface="+mn-cs"/>
              </a:rPr>
              <a:t>-ed</a:t>
            </a:r>
          </a:p>
        </p:txBody>
      </p:sp>
      <p:sp>
        <p:nvSpPr>
          <p:cNvPr id="8" name="Speech Bubble: Oval 7">
            <a:extLst>
              <a:ext uri="{FF2B5EF4-FFF2-40B4-BE49-F238E27FC236}">
                <a16:creationId xmlns:a16="http://schemas.microsoft.com/office/drawing/2014/main" id="{5127E9A3-E492-466C-8E51-CCF9E6AD6DA9}"/>
              </a:ext>
            </a:extLst>
          </p:cNvPr>
          <p:cNvSpPr/>
          <p:nvPr/>
        </p:nvSpPr>
        <p:spPr>
          <a:xfrm flipH="1">
            <a:off x="457198" y="685800"/>
            <a:ext cx="5105401" cy="4876800"/>
          </a:xfrm>
          <a:prstGeom prst="wedgeEllipseCallout">
            <a:avLst>
              <a:gd name="adj1" fmla="val -85788"/>
              <a:gd name="adj2" fmla="val 339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Interventionist Engaged: Acceptable &amp; Committed</a:t>
            </a:r>
          </a:p>
        </p:txBody>
      </p:sp>
    </p:spTree>
    <p:extLst>
      <p:ext uri="{BB962C8B-B14F-4D97-AF65-F5344CB8AC3E}">
        <p14:creationId xmlns:p14="http://schemas.microsoft.com/office/powerpoint/2010/main" val="9892979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8138"/>
            <a:ext cx="9227419" cy="1143000"/>
          </a:xfrm>
        </p:spPr>
        <p:txBody>
          <a:bodyPr/>
          <a:lstStyle/>
          <a:p>
            <a:r>
              <a:rPr lang="en-US" dirty="0"/>
              <a:t>Interventionist Engagement</a:t>
            </a:r>
          </a:p>
        </p:txBody>
      </p:sp>
      <p:sp>
        <p:nvSpPr>
          <p:cNvPr id="3" name="Content Placeholder 2"/>
          <p:cNvSpPr>
            <a:spLocks noGrp="1"/>
          </p:cNvSpPr>
          <p:nvPr>
            <p:ph idx="1"/>
          </p:nvPr>
        </p:nvSpPr>
        <p:spPr>
          <a:xfrm>
            <a:off x="152400" y="1401807"/>
            <a:ext cx="10972800" cy="4525963"/>
          </a:xfrm>
        </p:spPr>
        <p:txBody>
          <a:bodyPr/>
          <a:lstStyle/>
          <a:p>
            <a:pPr marL="0" indent="0">
              <a:buNone/>
            </a:pPr>
            <a:r>
              <a:rPr lang="en-US" sz="4800" dirty="0">
                <a:solidFill>
                  <a:prstClr val="black"/>
                </a:solidFill>
              </a:rPr>
              <a:t>Acceptable/Feasible to Interventionist</a:t>
            </a:r>
          </a:p>
          <a:p>
            <a:pPr marL="1143000" lvl="1" indent="-742950">
              <a:buFont typeface="+mj-lt"/>
              <a:buAutoNum type="arabicPeriod"/>
            </a:pPr>
            <a:r>
              <a:rPr lang="en-US" sz="3600" dirty="0">
                <a:solidFill>
                  <a:prstClr val="black"/>
                </a:solidFill>
              </a:rPr>
              <a:t>Easy to implement</a:t>
            </a:r>
          </a:p>
          <a:p>
            <a:pPr marL="1143000" lvl="1" indent="-742950">
              <a:buFont typeface="+mj-lt"/>
              <a:buAutoNum type="arabicPeriod"/>
            </a:pPr>
            <a:r>
              <a:rPr lang="en-US" sz="3600" dirty="0">
                <a:solidFill>
                  <a:prstClr val="black"/>
                </a:solidFill>
              </a:rPr>
              <a:t>Positive</a:t>
            </a:r>
          </a:p>
          <a:p>
            <a:pPr marL="1143000" lvl="1" indent="-742950">
              <a:buFont typeface="+mj-lt"/>
              <a:buAutoNum type="arabicPeriod"/>
            </a:pPr>
            <a:r>
              <a:rPr lang="en-US" sz="3600" dirty="0">
                <a:solidFill>
                  <a:prstClr val="black"/>
                </a:solidFill>
              </a:rPr>
              <a:t>Perceived Effectiveness</a:t>
            </a:r>
          </a:p>
          <a:p>
            <a:pPr marL="1143000" lvl="1" indent="-742950">
              <a:buFont typeface="+mj-lt"/>
              <a:buAutoNum type="arabicPeriod"/>
            </a:pPr>
            <a:r>
              <a:rPr lang="en-US" sz="3600" dirty="0">
                <a:solidFill>
                  <a:prstClr val="black"/>
                </a:solidFill>
              </a:rPr>
              <a:t>Compatible with Instructional </a:t>
            </a:r>
            <a:br>
              <a:rPr lang="en-US" sz="3600" dirty="0">
                <a:solidFill>
                  <a:prstClr val="black"/>
                </a:solidFill>
              </a:rPr>
            </a:br>
            <a:r>
              <a:rPr lang="en-US" sz="3600" dirty="0">
                <a:solidFill>
                  <a:prstClr val="black"/>
                </a:solidFill>
              </a:rPr>
              <a:t>Environment</a:t>
            </a:r>
          </a:p>
          <a:p>
            <a:pPr marL="971550" lvl="1" indent="-571500">
              <a:spcBef>
                <a:spcPts val="0"/>
              </a:spcBef>
              <a:buFont typeface="Wingdings" panose="05000000000000000000" pitchFamily="2" charset="2"/>
              <a:buChar char="ü"/>
            </a:pPr>
            <a:r>
              <a:rPr lang="en-US" sz="3600" dirty="0">
                <a:solidFill>
                  <a:prstClr val="black"/>
                </a:solidFill>
              </a:rPr>
              <a:t>Try IAM</a:t>
            </a:r>
            <a:r>
              <a:rPr lang="en-US" sz="4800" dirty="0">
                <a:solidFill>
                  <a:prstClr val="black"/>
                </a:solidFill>
              </a:rPr>
              <a:t> </a:t>
            </a:r>
            <a:r>
              <a:rPr lang="en-US" dirty="0">
                <a:solidFill>
                  <a:prstClr val="black"/>
                </a:solidFill>
              </a:rPr>
              <a:t>(Implementation Acceptability Measure) </a:t>
            </a:r>
            <a:br>
              <a:rPr lang="en-US" dirty="0">
                <a:solidFill>
                  <a:prstClr val="black"/>
                </a:solidFill>
              </a:rPr>
            </a:br>
            <a:r>
              <a:rPr lang="en-US" sz="4800" dirty="0">
                <a:solidFill>
                  <a:prstClr val="black"/>
                </a:solidFill>
              </a:rPr>
              <a:t>or </a:t>
            </a:r>
            <a:r>
              <a:rPr lang="en-US" sz="4800" i="1" dirty="0">
                <a:solidFill>
                  <a:prstClr val="black"/>
                </a:solidFill>
              </a:rPr>
              <a:t>IRP </a:t>
            </a:r>
            <a:r>
              <a:rPr lang="en-US" i="1" dirty="0">
                <a:solidFill>
                  <a:prstClr val="black"/>
                </a:solidFill>
              </a:rPr>
              <a:t>(Intervention Rating Profile)</a:t>
            </a:r>
          </a:p>
          <a:p>
            <a:pPr marL="971550" lvl="1" indent="-571500">
              <a:buFont typeface="Wingdings" panose="05000000000000000000" pitchFamily="2" charset="2"/>
              <a:buChar char="ü"/>
            </a:pPr>
            <a:endParaRPr lang="en-US" sz="3600" dirty="0">
              <a:solidFill>
                <a:prstClr val="black"/>
              </a:solidFill>
            </a:endParaRPr>
          </a:p>
        </p:txBody>
      </p:sp>
      <p:sp>
        <p:nvSpPr>
          <p:cNvPr id="6" name="Pie 5"/>
          <p:cNvSpPr/>
          <p:nvPr/>
        </p:nvSpPr>
        <p:spPr>
          <a:xfrm rot="15866633">
            <a:off x="242502" y="-1260315"/>
            <a:ext cx="2872723" cy="3066731"/>
          </a:xfrm>
          <a:prstGeom prst="pie">
            <a:avLst>
              <a:gd name="adj1" fmla="val 11764190"/>
              <a:gd name="adj2" fmla="val 1620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7" name="TextBox 6"/>
          <p:cNvSpPr txBox="1"/>
          <p:nvPr/>
        </p:nvSpPr>
        <p:spPr>
          <a:xfrm>
            <a:off x="294369" y="447577"/>
            <a:ext cx="1676399" cy="646331"/>
          </a:xfrm>
          <a:prstGeom prst="rect">
            <a:avLst/>
          </a:prstGeom>
          <a:noFill/>
        </p:spPr>
        <p:txBody>
          <a:bodyPr wrap="square" rtlCol="0">
            <a:spAutoFit/>
          </a:bodyPr>
          <a:lstStyle/>
          <a:p>
            <a:r>
              <a:rPr lang="en-US" sz="1600" dirty="0">
                <a:solidFill>
                  <a:prstClr val="white"/>
                </a:solidFill>
              </a:rPr>
              <a:t>Interventionist</a:t>
            </a:r>
            <a:r>
              <a:rPr lang="en-US" dirty="0">
                <a:solidFill>
                  <a:prstClr val="white"/>
                </a:solidFill>
              </a:rPr>
              <a:t> Engagement</a:t>
            </a:r>
          </a:p>
        </p:txBody>
      </p:sp>
      <p:sp>
        <p:nvSpPr>
          <p:cNvPr id="8" name="TextBox 7"/>
          <p:cNvSpPr txBox="1"/>
          <p:nvPr/>
        </p:nvSpPr>
        <p:spPr>
          <a:xfrm>
            <a:off x="7560527" y="6334780"/>
            <a:ext cx="4493941" cy="523220"/>
          </a:xfrm>
          <a:prstGeom prst="rect">
            <a:avLst/>
          </a:prstGeom>
          <a:noFill/>
        </p:spPr>
        <p:txBody>
          <a:bodyPr wrap="square" rtlCol="0">
            <a:spAutoFit/>
          </a:bodyPr>
          <a:lstStyle/>
          <a:p>
            <a:pPr algn="r"/>
            <a:r>
              <a:rPr lang="en-US" sz="2800" dirty="0">
                <a:solidFill>
                  <a:srgbClr val="000000"/>
                </a:solidFill>
              </a:rPr>
              <a:t>Coulter &amp; Gibbons, 2017</a:t>
            </a:r>
          </a:p>
        </p:txBody>
      </p:sp>
      <p:grpSp>
        <p:nvGrpSpPr>
          <p:cNvPr id="13" name="Group 12"/>
          <p:cNvGrpSpPr/>
          <p:nvPr/>
        </p:nvGrpSpPr>
        <p:grpSpPr>
          <a:xfrm>
            <a:off x="8680295" y="2199340"/>
            <a:ext cx="2514600" cy="1486001"/>
            <a:chOff x="8077200" y="2533351"/>
            <a:chExt cx="2743200" cy="1600200"/>
          </a:xfrm>
        </p:grpSpPr>
        <p:sp>
          <p:nvSpPr>
            <p:cNvPr id="4" name="Oval 3"/>
            <p:cNvSpPr/>
            <p:nvPr/>
          </p:nvSpPr>
          <p:spPr bwMode="auto">
            <a:xfrm>
              <a:off x="8077200" y="2533351"/>
              <a:ext cx="2743200" cy="16002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endParaRPr>
            </a:p>
          </p:txBody>
        </p:sp>
        <p:sp>
          <p:nvSpPr>
            <p:cNvPr id="5" name="TextBox 4"/>
            <p:cNvSpPr txBox="1"/>
            <p:nvPr/>
          </p:nvSpPr>
          <p:spPr>
            <a:xfrm>
              <a:off x="8305800" y="3124301"/>
              <a:ext cx="2286000" cy="369332"/>
            </a:xfrm>
            <a:prstGeom prst="rect">
              <a:avLst/>
            </a:prstGeom>
            <a:noFill/>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rPr>
                <a:t>Acceptability</a:t>
              </a:r>
            </a:p>
          </p:txBody>
        </p:sp>
      </p:grpSp>
      <p:grpSp>
        <p:nvGrpSpPr>
          <p:cNvPr id="14" name="Group 13"/>
          <p:cNvGrpSpPr/>
          <p:nvPr/>
        </p:nvGrpSpPr>
        <p:grpSpPr>
          <a:xfrm>
            <a:off x="7239000" y="4058242"/>
            <a:ext cx="2133600" cy="1832096"/>
            <a:chOff x="7327857" y="4485440"/>
            <a:chExt cx="2286000" cy="1849340"/>
          </a:xfrm>
        </p:grpSpPr>
        <p:sp>
          <p:nvSpPr>
            <p:cNvPr id="9" name="Oval 8"/>
            <p:cNvSpPr/>
            <p:nvPr/>
          </p:nvSpPr>
          <p:spPr bwMode="auto">
            <a:xfrm>
              <a:off x="7465453" y="4485440"/>
              <a:ext cx="2116873" cy="184934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solidFill>
                  <a:srgbClr val="000000"/>
                </a:solidFill>
              </a:endParaRPr>
            </a:p>
          </p:txBody>
        </p:sp>
        <p:sp>
          <p:nvSpPr>
            <p:cNvPr id="10" name="TextBox 9"/>
            <p:cNvSpPr txBox="1"/>
            <p:nvPr/>
          </p:nvSpPr>
          <p:spPr>
            <a:xfrm>
              <a:off x="7327857" y="5208200"/>
              <a:ext cx="2286000" cy="369332"/>
            </a:xfrm>
            <a:prstGeom prst="rect">
              <a:avLst/>
            </a:prstGeom>
            <a:noFill/>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rPr>
                <a:t>Appropriateness</a:t>
              </a:r>
            </a:p>
          </p:txBody>
        </p:sp>
      </p:grpSp>
      <p:grpSp>
        <p:nvGrpSpPr>
          <p:cNvPr id="15" name="Group 14"/>
          <p:cNvGrpSpPr/>
          <p:nvPr/>
        </p:nvGrpSpPr>
        <p:grpSpPr>
          <a:xfrm>
            <a:off x="10087117" y="4228561"/>
            <a:ext cx="2050181" cy="1732447"/>
            <a:chOff x="9837019" y="4468196"/>
            <a:chExt cx="2286000" cy="1849340"/>
          </a:xfrm>
        </p:grpSpPr>
        <p:sp>
          <p:nvSpPr>
            <p:cNvPr id="11" name="Oval 10"/>
            <p:cNvSpPr/>
            <p:nvPr/>
          </p:nvSpPr>
          <p:spPr bwMode="auto">
            <a:xfrm>
              <a:off x="9937595" y="4468196"/>
              <a:ext cx="2116873" cy="184934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solidFill>
                  <a:srgbClr val="000000"/>
                </a:solidFill>
              </a:endParaRPr>
            </a:p>
          </p:txBody>
        </p:sp>
        <p:sp>
          <p:nvSpPr>
            <p:cNvPr id="12" name="TextBox 11"/>
            <p:cNvSpPr txBox="1"/>
            <p:nvPr/>
          </p:nvSpPr>
          <p:spPr>
            <a:xfrm>
              <a:off x="9837019" y="5208200"/>
              <a:ext cx="2286000" cy="369332"/>
            </a:xfrm>
            <a:prstGeom prst="rect">
              <a:avLst/>
            </a:prstGeom>
            <a:noFill/>
          </p:spPr>
          <p:txBody>
            <a:bodyPr wrap="square" rtlCol="0">
              <a:spAutoFit/>
            </a:bodyPr>
            <a:lstStyle/>
            <a:p>
              <a:pPr algn="ctr"/>
              <a:r>
                <a:rPr lang="en-US" b="1" dirty="0">
                  <a:solidFill>
                    <a:srgbClr val="FFFFFF"/>
                  </a:solidFill>
                  <a:effectLst>
                    <a:outerShdw blurRad="38100" dist="38100" dir="2700000" algn="tl">
                      <a:srgbClr val="000000">
                        <a:alpha val="43137"/>
                      </a:srgbClr>
                    </a:outerShdw>
                  </a:effectLst>
                </a:rPr>
                <a:t>Feasibility</a:t>
              </a:r>
            </a:p>
          </p:txBody>
        </p:sp>
      </p:grpSp>
      <p:cxnSp>
        <p:nvCxnSpPr>
          <p:cNvPr id="17" name="Straight Arrow Connector 16"/>
          <p:cNvCxnSpPr/>
          <p:nvPr/>
        </p:nvCxnSpPr>
        <p:spPr bwMode="auto">
          <a:xfrm flipH="1">
            <a:off x="8727223" y="3446988"/>
            <a:ext cx="373781" cy="787130"/>
          </a:xfrm>
          <a:prstGeom prst="straightConnector1">
            <a:avLst/>
          </a:prstGeom>
          <a:solidFill>
            <a:schemeClr val="accent1"/>
          </a:solidFill>
          <a:ln w="762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a:off x="10671122" y="3542841"/>
            <a:ext cx="523773" cy="735446"/>
          </a:xfrm>
          <a:prstGeom prst="straightConnector1">
            <a:avLst/>
          </a:prstGeom>
          <a:solidFill>
            <a:schemeClr val="accent1"/>
          </a:solidFill>
          <a:ln w="762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a:stCxn id="10" idx="3"/>
          </p:cNvCxnSpPr>
          <p:nvPr/>
        </p:nvCxnSpPr>
        <p:spPr bwMode="auto">
          <a:xfrm>
            <a:off x="9372600" y="4957207"/>
            <a:ext cx="825126" cy="8461"/>
          </a:xfrm>
          <a:prstGeom prst="straightConnector1">
            <a:avLst/>
          </a:prstGeom>
          <a:solidFill>
            <a:schemeClr val="accent1"/>
          </a:solidFill>
          <a:ln w="762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6028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style.rotation</p:attrName>
                                        </p:attrNameLst>
                                      </p:cBhvr>
                                      <p:tavLst>
                                        <p:tav tm="0">
                                          <p:val>
                                            <p:fltVal val="90"/>
                                          </p:val>
                                        </p:tav>
                                        <p:tav tm="100000">
                                          <p:val>
                                            <p:fltVal val="0"/>
                                          </p:val>
                                        </p:tav>
                                      </p:tavLst>
                                    </p:anim>
                                    <p:animEffect transition="in" filter="fade">
                                      <p:cBhvr>
                                        <p:cTn id="58" dur="10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down)">
                                      <p:cBhvr>
                                        <p:cTn id="75" dur="580">
                                          <p:stCondLst>
                                            <p:cond delay="0"/>
                                          </p:stCondLst>
                                        </p:cTn>
                                        <p:tgtEl>
                                          <p:spTgt spid="23"/>
                                        </p:tgtEl>
                                      </p:cBhvr>
                                    </p:animEffect>
                                    <p:anim calcmode="lin" valueType="num">
                                      <p:cBhvr>
                                        <p:cTn id="7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81" dur="26">
                                          <p:stCondLst>
                                            <p:cond delay="650"/>
                                          </p:stCondLst>
                                        </p:cTn>
                                        <p:tgtEl>
                                          <p:spTgt spid="23"/>
                                        </p:tgtEl>
                                      </p:cBhvr>
                                      <p:to x="100000" y="60000"/>
                                    </p:animScale>
                                    <p:animScale>
                                      <p:cBhvr>
                                        <p:cTn id="82" dur="166" decel="50000">
                                          <p:stCondLst>
                                            <p:cond delay="676"/>
                                          </p:stCondLst>
                                        </p:cTn>
                                        <p:tgtEl>
                                          <p:spTgt spid="23"/>
                                        </p:tgtEl>
                                      </p:cBhvr>
                                      <p:to x="100000" y="100000"/>
                                    </p:animScale>
                                    <p:animScale>
                                      <p:cBhvr>
                                        <p:cTn id="83" dur="26">
                                          <p:stCondLst>
                                            <p:cond delay="1312"/>
                                          </p:stCondLst>
                                        </p:cTn>
                                        <p:tgtEl>
                                          <p:spTgt spid="23"/>
                                        </p:tgtEl>
                                      </p:cBhvr>
                                      <p:to x="100000" y="80000"/>
                                    </p:animScale>
                                    <p:animScale>
                                      <p:cBhvr>
                                        <p:cTn id="84" dur="166" decel="50000">
                                          <p:stCondLst>
                                            <p:cond delay="1338"/>
                                          </p:stCondLst>
                                        </p:cTn>
                                        <p:tgtEl>
                                          <p:spTgt spid="23"/>
                                        </p:tgtEl>
                                      </p:cBhvr>
                                      <p:to x="100000" y="100000"/>
                                    </p:animScale>
                                    <p:animScale>
                                      <p:cBhvr>
                                        <p:cTn id="85" dur="26">
                                          <p:stCondLst>
                                            <p:cond delay="1642"/>
                                          </p:stCondLst>
                                        </p:cTn>
                                        <p:tgtEl>
                                          <p:spTgt spid="23"/>
                                        </p:tgtEl>
                                      </p:cBhvr>
                                      <p:to x="100000" y="90000"/>
                                    </p:animScale>
                                    <p:animScale>
                                      <p:cBhvr>
                                        <p:cTn id="86" dur="166" decel="50000">
                                          <p:stCondLst>
                                            <p:cond delay="1668"/>
                                          </p:stCondLst>
                                        </p:cTn>
                                        <p:tgtEl>
                                          <p:spTgt spid="23"/>
                                        </p:tgtEl>
                                      </p:cBhvr>
                                      <p:to x="100000" y="100000"/>
                                    </p:animScale>
                                    <p:animScale>
                                      <p:cBhvr>
                                        <p:cTn id="87" dur="26">
                                          <p:stCondLst>
                                            <p:cond delay="1808"/>
                                          </p:stCondLst>
                                        </p:cTn>
                                        <p:tgtEl>
                                          <p:spTgt spid="23"/>
                                        </p:tgtEl>
                                      </p:cBhvr>
                                      <p:to x="100000" y="95000"/>
                                    </p:animScale>
                                    <p:animScale>
                                      <p:cBhvr>
                                        <p:cTn id="88" dur="166" decel="50000">
                                          <p:stCondLst>
                                            <p:cond delay="1834"/>
                                          </p:stCondLst>
                                        </p:cTn>
                                        <p:tgtEl>
                                          <p:spTgt spid="23"/>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wipe(down)">
                                      <p:cBhvr>
                                        <p:cTn id="91" dur="580">
                                          <p:stCondLst>
                                            <p:cond delay="0"/>
                                          </p:stCondLst>
                                        </p:cTn>
                                        <p:tgtEl>
                                          <p:spTgt spid="15"/>
                                        </p:tgtEl>
                                      </p:cBhvr>
                                    </p:animEffect>
                                    <p:anim calcmode="lin" valueType="num">
                                      <p:cBhvr>
                                        <p:cTn id="9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97" dur="26">
                                          <p:stCondLst>
                                            <p:cond delay="650"/>
                                          </p:stCondLst>
                                        </p:cTn>
                                        <p:tgtEl>
                                          <p:spTgt spid="15"/>
                                        </p:tgtEl>
                                      </p:cBhvr>
                                      <p:to x="100000" y="60000"/>
                                    </p:animScale>
                                    <p:animScale>
                                      <p:cBhvr>
                                        <p:cTn id="98" dur="166" decel="50000">
                                          <p:stCondLst>
                                            <p:cond delay="676"/>
                                          </p:stCondLst>
                                        </p:cTn>
                                        <p:tgtEl>
                                          <p:spTgt spid="15"/>
                                        </p:tgtEl>
                                      </p:cBhvr>
                                      <p:to x="100000" y="100000"/>
                                    </p:animScale>
                                    <p:animScale>
                                      <p:cBhvr>
                                        <p:cTn id="99" dur="26">
                                          <p:stCondLst>
                                            <p:cond delay="1312"/>
                                          </p:stCondLst>
                                        </p:cTn>
                                        <p:tgtEl>
                                          <p:spTgt spid="15"/>
                                        </p:tgtEl>
                                      </p:cBhvr>
                                      <p:to x="100000" y="80000"/>
                                    </p:animScale>
                                    <p:animScale>
                                      <p:cBhvr>
                                        <p:cTn id="100" dur="166" decel="50000">
                                          <p:stCondLst>
                                            <p:cond delay="1338"/>
                                          </p:stCondLst>
                                        </p:cTn>
                                        <p:tgtEl>
                                          <p:spTgt spid="15"/>
                                        </p:tgtEl>
                                      </p:cBhvr>
                                      <p:to x="100000" y="100000"/>
                                    </p:animScale>
                                    <p:animScale>
                                      <p:cBhvr>
                                        <p:cTn id="101" dur="26">
                                          <p:stCondLst>
                                            <p:cond delay="1642"/>
                                          </p:stCondLst>
                                        </p:cTn>
                                        <p:tgtEl>
                                          <p:spTgt spid="15"/>
                                        </p:tgtEl>
                                      </p:cBhvr>
                                      <p:to x="100000" y="90000"/>
                                    </p:animScale>
                                    <p:animScale>
                                      <p:cBhvr>
                                        <p:cTn id="102" dur="166" decel="50000">
                                          <p:stCondLst>
                                            <p:cond delay="1668"/>
                                          </p:stCondLst>
                                        </p:cTn>
                                        <p:tgtEl>
                                          <p:spTgt spid="15"/>
                                        </p:tgtEl>
                                      </p:cBhvr>
                                      <p:to x="100000" y="100000"/>
                                    </p:animScale>
                                    <p:animScale>
                                      <p:cBhvr>
                                        <p:cTn id="103" dur="26">
                                          <p:stCondLst>
                                            <p:cond delay="1808"/>
                                          </p:stCondLst>
                                        </p:cTn>
                                        <p:tgtEl>
                                          <p:spTgt spid="15"/>
                                        </p:tgtEl>
                                      </p:cBhvr>
                                      <p:to x="100000" y="95000"/>
                                    </p:animScale>
                                    <p:animScale>
                                      <p:cBhvr>
                                        <p:cTn id="104" dur="166" decel="50000">
                                          <p:stCondLst>
                                            <p:cond delay="1834"/>
                                          </p:stCondLst>
                                        </p:cTn>
                                        <p:tgtEl>
                                          <p:spTgt spid="15"/>
                                        </p:tgtEl>
                                      </p:cBhvr>
                                      <p:to x="100000" y="100000"/>
                                    </p:animScale>
                                  </p:childTnLst>
                                </p:cTn>
                              </p:par>
                              <p:par>
                                <p:cTn id="105" presetID="26" presetClass="entr" presetSubtype="0" fill="hold" nodeType="with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wipe(down)">
                                      <p:cBhvr>
                                        <p:cTn id="107" dur="580">
                                          <p:stCondLst>
                                            <p:cond delay="0"/>
                                          </p:stCondLst>
                                        </p:cTn>
                                        <p:tgtEl>
                                          <p:spTgt spid="20"/>
                                        </p:tgtEl>
                                      </p:cBhvr>
                                    </p:animEffect>
                                    <p:anim calcmode="lin" valueType="num">
                                      <p:cBhvr>
                                        <p:cTn id="10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13" dur="26">
                                          <p:stCondLst>
                                            <p:cond delay="650"/>
                                          </p:stCondLst>
                                        </p:cTn>
                                        <p:tgtEl>
                                          <p:spTgt spid="20"/>
                                        </p:tgtEl>
                                      </p:cBhvr>
                                      <p:to x="100000" y="60000"/>
                                    </p:animScale>
                                    <p:animScale>
                                      <p:cBhvr>
                                        <p:cTn id="114" dur="166" decel="50000">
                                          <p:stCondLst>
                                            <p:cond delay="676"/>
                                          </p:stCondLst>
                                        </p:cTn>
                                        <p:tgtEl>
                                          <p:spTgt spid="20"/>
                                        </p:tgtEl>
                                      </p:cBhvr>
                                      <p:to x="100000" y="100000"/>
                                    </p:animScale>
                                    <p:animScale>
                                      <p:cBhvr>
                                        <p:cTn id="115" dur="26">
                                          <p:stCondLst>
                                            <p:cond delay="1312"/>
                                          </p:stCondLst>
                                        </p:cTn>
                                        <p:tgtEl>
                                          <p:spTgt spid="20"/>
                                        </p:tgtEl>
                                      </p:cBhvr>
                                      <p:to x="100000" y="80000"/>
                                    </p:animScale>
                                    <p:animScale>
                                      <p:cBhvr>
                                        <p:cTn id="116" dur="166" decel="50000">
                                          <p:stCondLst>
                                            <p:cond delay="1338"/>
                                          </p:stCondLst>
                                        </p:cTn>
                                        <p:tgtEl>
                                          <p:spTgt spid="20"/>
                                        </p:tgtEl>
                                      </p:cBhvr>
                                      <p:to x="100000" y="100000"/>
                                    </p:animScale>
                                    <p:animScale>
                                      <p:cBhvr>
                                        <p:cTn id="117" dur="26">
                                          <p:stCondLst>
                                            <p:cond delay="1642"/>
                                          </p:stCondLst>
                                        </p:cTn>
                                        <p:tgtEl>
                                          <p:spTgt spid="20"/>
                                        </p:tgtEl>
                                      </p:cBhvr>
                                      <p:to x="100000" y="90000"/>
                                    </p:animScale>
                                    <p:animScale>
                                      <p:cBhvr>
                                        <p:cTn id="118" dur="166" decel="50000">
                                          <p:stCondLst>
                                            <p:cond delay="1668"/>
                                          </p:stCondLst>
                                        </p:cTn>
                                        <p:tgtEl>
                                          <p:spTgt spid="20"/>
                                        </p:tgtEl>
                                      </p:cBhvr>
                                      <p:to x="100000" y="100000"/>
                                    </p:animScale>
                                    <p:animScale>
                                      <p:cBhvr>
                                        <p:cTn id="119" dur="26">
                                          <p:stCondLst>
                                            <p:cond delay="1808"/>
                                          </p:stCondLst>
                                        </p:cTn>
                                        <p:tgtEl>
                                          <p:spTgt spid="20"/>
                                        </p:tgtEl>
                                      </p:cBhvr>
                                      <p:to x="100000" y="95000"/>
                                    </p:animScale>
                                    <p:animScale>
                                      <p:cBhvr>
                                        <p:cTn id="120"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8001000" cy="1143000"/>
          </a:xfrm>
          <a:noFill/>
        </p:spPr>
        <p:txBody>
          <a:bodyPr/>
          <a:lstStyle/>
          <a:p>
            <a:pPr algn="ctr">
              <a:defRPr/>
            </a:pPr>
            <a:r>
              <a:rPr lang="en-US" dirty="0"/>
              <a:t>Test Drive to Reduce Resistance</a:t>
            </a:r>
          </a:p>
        </p:txBody>
      </p:sp>
      <p:sp>
        <p:nvSpPr>
          <p:cNvPr id="5" name="Content Placeholder 4"/>
          <p:cNvSpPr>
            <a:spLocks noGrp="1"/>
          </p:cNvSpPr>
          <p:nvPr>
            <p:ph idx="1"/>
          </p:nvPr>
        </p:nvSpPr>
        <p:spPr>
          <a:xfrm>
            <a:off x="228600" y="1508760"/>
            <a:ext cx="11630721" cy="4648200"/>
          </a:xfrm>
        </p:spPr>
        <p:txBody>
          <a:bodyPr/>
          <a:lstStyle/>
          <a:p>
            <a:pPr>
              <a:defRPr/>
            </a:pPr>
            <a:r>
              <a:rPr lang="en-US" sz="4000" dirty="0"/>
              <a:t>Teachers who were Resistant to Implementing New strategies  </a:t>
            </a:r>
          </a:p>
          <a:p>
            <a:pPr>
              <a:defRPr/>
            </a:pPr>
            <a:r>
              <a:rPr lang="en-US" sz="4000" dirty="0"/>
              <a:t>Implemented w/ </a:t>
            </a:r>
            <a:r>
              <a:rPr lang="en-US" sz="4000" dirty="0">
                <a:solidFill>
                  <a:srgbClr val="FF0000"/>
                </a:solidFill>
              </a:rPr>
              <a:t>Higher Rates of Fidelity </a:t>
            </a:r>
            <a:r>
              <a:rPr lang="en-US" sz="4000" dirty="0"/>
              <a:t>when</a:t>
            </a:r>
          </a:p>
          <a:p>
            <a:pPr>
              <a:defRPr/>
            </a:pPr>
            <a:r>
              <a:rPr lang="en-US" sz="4000" dirty="0"/>
              <a:t>Able to “</a:t>
            </a:r>
            <a:r>
              <a:rPr lang="en-US" sz="4000" b="1" dirty="0">
                <a:solidFill>
                  <a:srgbClr val="00B050"/>
                </a:solidFill>
              </a:rPr>
              <a:t>Test Drive</a:t>
            </a:r>
            <a:r>
              <a:rPr lang="en-US" sz="4000" dirty="0"/>
              <a:t>” Several Strategies  &amp; Select One Found Most </a:t>
            </a:r>
            <a:r>
              <a:rPr lang="en-US" sz="4000" dirty="0">
                <a:solidFill>
                  <a:srgbClr val="FF0000"/>
                </a:solidFill>
              </a:rPr>
              <a:t>Acceptable</a:t>
            </a:r>
            <a:r>
              <a:rPr lang="en-US" sz="4000" dirty="0"/>
              <a:t>.</a:t>
            </a:r>
          </a:p>
          <a:p>
            <a:pPr>
              <a:defRPr/>
            </a:pPr>
            <a:r>
              <a:rPr lang="en-US" sz="4000" dirty="0"/>
              <a:t>Higher Levels of Implementation Fidelity Associated </a:t>
            </a:r>
            <a:r>
              <a:rPr lang="en-US" sz="4000" dirty="0">
                <a:solidFill>
                  <a:srgbClr val="FF0000"/>
                </a:solidFill>
              </a:rPr>
              <a:t>w/Increased Student Engaged Time</a:t>
            </a:r>
            <a:r>
              <a:rPr lang="en-US" sz="4000" dirty="0"/>
              <a:t>.</a:t>
            </a:r>
          </a:p>
          <a:p>
            <a:pPr marL="0" indent="0">
              <a:buNone/>
              <a:defRPr/>
            </a:pPr>
            <a:endParaRPr lang="en-US" sz="4000" dirty="0"/>
          </a:p>
        </p:txBody>
      </p:sp>
      <p:sp>
        <p:nvSpPr>
          <p:cNvPr id="3" name="TextBox 2"/>
          <p:cNvSpPr txBox="1"/>
          <p:nvPr/>
        </p:nvSpPr>
        <p:spPr>
          <a:xfrm>
            <a:off x="7924800" y="6370320"/>
            <a:ext cx="2743200" cy="461665"/>
          </a:xfrm>
          <a:prstGeom prst="rect">
            <a:avLst/>
          </a:prstGeom>
          <a:noFill/>
        </p:spPr>
        <p:txBody>
          <a:bodyPr wrap="square" rtlCol="0">
            <a:spAutoFit/>
          </a:bodyPr>
          <a:lstStyle/>
          <a:p>
            <a:r>
              <a:rPr lang="en-US" sz="2400" b="1" dirty="0">
                <a:solidFill>
                  <a:srgbClr val="92D050"/>
                </a:solidFill>
              </a:rPr>
              <a:t>Dart et al., 2012</a:t>
            </a:r>
          </a:p>
        </p:txBody>
      </p:sp>
    </p:spTree>
    <p:extLst>
      <p:ext uri="{BB962C8B-B14F-4D97-AF65-F5344CB8AC3E}">
        <p14:creationId xmlns:p14="http://schemas.microsoft.com/office/powerpoint/2010/main" val="164127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p:cTn id="23"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p:cTn id="31"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32" y="20594"/>
            <a:ext cx="5177481" cy="6817017"/>
          </a:xfrm>
          <a:prstGeom prst="rect">
            <a:avLst/>
          </a:prstGeom>
        </p:spPr>
      </p:pic>
      <p:sp>
        <p:nvSpPr>
          <p:cNvPr id="5" name="TextBox 4"/>
          <p:cNvSpPr txBox="1"/>
          <p:nvPr/>
        </p:nvSpPr>
        <p:spPr>
          <a:xfrm>
            <a:off x="6172200" y="1219200"/>
            <a:ext cx="518160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Check Out This Valuable Resource for E-B Practices in Interventionist Engagement</a:t>
            </a:r>
          </a:p>
        </p:txBody>
      </p:sp>
    </p:spTree>
    <p:extLst>
      <p:ext uri="{BB962C8B-B14F-4D97-AF65-F5344CB8AC3E}">
        <p14:creationId xmlns:p14="http://schemas.microsoft.com/office/powerpoint/2010/main" val="17359934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Think/Pair/Share</a:t>
            </a:r>
          </a:p>
        </p:txBody>
      </p:sp>
      <p:sp>
        <p:nvSpPr>
          <p:cNvPr id="3" name="Content Placeholder 2"/>
          <p:cNvSpPr>
            <a:spLocks noGrp="1"/>
          </p:cNvSpPr>
          <p:nvPr>
            <p:ph idx="1"/>
          </p:nvPr>
        </p:nvSpPr>
        <p:spPr>
          <a:xfrm>
            <a:off x="542795" y="1676400"/>
            <a:ext cx="10972800" cy="4525963"/>
          </a:xfrm>
        </p:spPr>
        <p:txBody>
          <a:bodyPr/>
          <a:lstStyle/>
          <a:p>
            <a:pPr algn="ctr"/>
            <a:r>
              <a:rPr lang="en-US" sz="6000" dirty="0"/>
              <a:t>How Do You Attend to Interventionist Engagement?</a:t>
            </a:r>
          </a:p>
          <a:p>
            <a:pPr algn="ctr"/>
            <a:r>
              <a:rPr lang="en-US" sz="6000" dirty="0"/>
              <a:t>How Do You Deal with Resistance from the Interventionist?</a:t>
            </a:r>
          </a:p>
        </p:txBody>
      </p:sp>
    </p:spTree>
    <p:extLst>
      <p:ext uri="{BB962C8B-B14F-4D97-AF65-F5344CB8AC3E}">
        <p14:creationId xmlns:p14="http://schemas.microsoft.com/office/powerpoint/2010/main" val="90046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title="Chart"/>
          <p:cNvGraphicFramePr/>
          <p:nvPr>
            <p:extLst/>
          </p:nvPr>
        </p:nvGraphicFramePr>
        <p:xfrm>
          <a:off x="152400" y="304800"/>
          <a:ext cx="11887200" cy="6324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11435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81800" y="6308727"/>
            <a:ext cx="5118100" cy="473073"/>
          </a:xfrm>
        </p:spPr>
        <p:txBody>
          <a:bodyPr>
            <a:normAutofit fontScale="92500" lnSpcReduction="10000"/>
          </a:bodyPr>
          <a:lstStyle/>
          <a:p>
            <a:r>
              <a:rPr lang="en-US" dirty="0">
                <a:solidFill>
                  <a:schemeClr val="tx1"/>
                </a:solidFill>
              </a:rPr>
              <a:t>Coulter &amp; Gibbons, 2017</a:t>
            </a:r>
          </a:p>
        </p:txBody>
      </p:sp>
      <p:sp>
        <p:nvSpPr>
          <p:cNvPr id="5" name="Title 4"/>
          <p:cNvSpPr>
            <a:spLocks noGrp="1"/>
          </p:cNvSpPr>
          <p:nvPr>
            <p:ph type="ctrTitle"/>
          </p:nvPr>
        </p:nvSpPr>
        <p:spPr>
          <a:xfrm>
            <a:off x="76200" y="347665"/>
            <a:ext cx="9766299" cy="936625"/>
          </a:xfrm>
        </p:spPr>
        <p:txBody>
          <a:bodyPr/>
          <a:lstStyle/>
          <a:p>
            <a:r>
              <a:rPr lang="en-US" dirty="0"/>
              <a:t>7 Steps to Intervention Fidelity</a:t>
            </a:r>
          </a:p>
        </p:txBody>
      </p:sp>
      <p:sp>
        <p:nvSpPr>
          <p:cNvPr id="2" name="TextBox 1">
            <a:extLst>
              <a:ext uri="{FF2B5EF4-FFF2-40B4-BE49-F238E27FC236}">
                <a16:creationId xmlns:a16="http://schemas.microsoft.com/office/drawing/2014/main" id="{64F69968-413C-4A0A-9525-3DACC9C2F062}"/>
              </a:ext>
            </a:extLst>
          </p:cNvPr>
          <p:cNvSpPr txBox="1"/>
          <p:nvPr/>
        </p:nvSpPr>
        <p:spPr>
          <a:xfrm>
            <a:off x="4495800" y="5511225"/>
            <a:ext cx="106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Need</a:t>
            </a:r>
          </a:p>
        </p:txBody>
      </p:sp>
      <p:sp>
        <p:nvSpPr>
          <p:cNvPr id="6" name="TextBox 5">
            <a:extLst>
              <a:ext uri="{FF2B5EF4-FFF2-40B4-BE49-F238E27FC236}">
                <a16:creationId xmlns:a16="http://schemas.microsoft.com/office/drawing/2014/main" id="{6FD8BD88-4C08-419A-81BD-8CF8044409EA}"/>
              </a:ext>
            </a:extLst>
          </p:cNvPr>
          <p:cNvSpPr txBox="1"/>
          <p:nvPr/>
        </p:nvSpPr>
        <p:spPr>
          <a:xfrm>
            <a:off x="5562600" y="5029200"/>
            <a:ext cx="1447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Inter-</a:t>
            </a:r>
            <a:r>
              <a:rPr kumimoji="0" lang="en-US" sz="2800" b="0" i="0" u="none" strike="noStrike" kern="1200" cap="none" spc="0" normalizeH="0" baseline="0" noProof="0" dirty="0" err="1">
                <a:ln>
                  <a:noFill/>
                </a:ln>
                <a:solidFill>
                  <a:prstClr val="white"/>
                </a:solidFill>
                <a:effectLst/>
                <a:uLnTx/>
                <a:uFillTx/>
                <a:latin typeface="Calibri"/>
                <a:ea typeface="+mn-ea"/>
                <a:cs typeface="+mn-cs"/>
              </a:rPr>
              <a:t>vention</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AE157253-6007-4EBF-8CEA-5807EABCFBF2}"/>
              </a:ext>
            </a:extLst>
          </p:cNvPr>
          <p:cNvSpPr txBox="1"/>
          <p:nvPr/>
        </p:nvSpPr>
        <p:spPr>
          <a:xfrm>
            <a:off x="6477000" y="4703780"/>
            <a:ext cx="1447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Engag</a:t>
            </a:r>
            <a:r>
              <a:rPr kumimoji="0" lang="en-US" sz="2800" b="0" i="0" u="none" strike="noStrike" kern="1200" cap="none" spc="0" normalizeH="0" baseline="0" noProof="0" dirty="0">
                <a:ln>
                  <a:noFill/>
                </a:ln>
                <a:solidFill>
                  <a:prstClr val="white"/>
                </a:solidFill>
                <a:effectLst/>
                <a:uLnTx/>
                <a:uFillTx/>
                <a:latin typeface="Calibri"/>
                <a:ea typeface="+mn-ea"/>
                <a:cs typeface="+mn-cs"/>
              </a:rPr>
              <a:t>-ed</a:t>
            </a:r>
          </a:p>
        </p:txBody>
      </p:sp>
      <p:sp>
        <p:nvSpPr>
          <p:cNvPr id="8" name="Speech Bubble: Oval 7">
            <a:extLst>
              <a:ext uri="{FF2B5EF4-FFF2-40B4-BE49-F238E27FC236}">
                <a16:creationId xmlns:a16="http://schemas.microsoft.com/office/drawing/2014/main" id="{5127E9A3-E492-466C-8E51-CCF9E6AD6DA9}"/>
              </a:ext>
            </a:extLst>
          </p:cNvPr>
          <p:cNvSpPr/>
          <p:nvPr/>
        </p:nvSpPr>
        <p:spPr>
          <a:xfrm flipH="1">
            <a:off x="457195" y="1371600"/>
            <a:ext cx="5105401" cy="4191000"/>
          </a:xfrm>
          <a:prstGeom prst="wedgeEllipseCallout">
            <a:avLst>
              <a:gd name="adj1" fmla="val -99470"/>
              <a:gd name="adj2" fmla="val 25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Training &amp; Support: At Criterion w/Follow-Up</a:t>
            </a:r>
          </a:p>
        </p:txBody>
      </p:sp>
      <p:sp>
        <p:nvSpPr>
          <p:cNvPr id="9" name="TextBox 8">
            <a:extLst>
              <a:ext uri="{FF2B5EF4-FFF2-40B4-BE49-F238E27FC236}">
                <a16:creationId xmlns:a16="http://schemas.microsoft.com/office/drawing/2014/main" id="{B416355C-DD1A-4DDB-A8AF-C68D27AE6FDA}"/>
              </a:ext>
            </a:extLst>
          </p:cNvPr>
          <p:cNvSpPr txBox="1"/>
          <p:nvPr/>
        </p:nvSpPr>
        <p:spPr>
          <a:xfrm>
            <a:off x="7353300" y="4378360"/>
            <a:ext cx="1447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Skill- ed</a:t>
            </a:r>
          </a:p>
        </p:txBody>
      </p:sp>
    </p:spTree>
    <p:extLst>
      <p:ext uri="{BB962C8B-B14F-4D97-AF65-F5344CB8AC3E}">
        <p14:creationId xmlns:p14="http://schemas.microsoft.com/office/powerpoint/2010/main" val="1116009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219508" y="806446"/>
            <a:ext cx="9901792" cy="5759004"/>
          </a:xfrm>
          <a:prstGeom prst="roundRect">
            <a:avLst/>
          </a:prstGeom>
          <a:gradFill flip="none" rotWithShape="1">
            <a:gsLst>
              <a:gs pos="0">
                <a:schemeClr val="accent6">
                  <a:lumMod val="75000"/>
                  <a:alpha val="80000"/>
                </a:schemeClr>
              </a:gs>
              <a:gs pos="100000">
                <a:schemeClr val="accent2">
                  <a:alpha val="80000"/>
                </a:schemeClr>
              </a:gs>
            </a:gsLst>
            <a:lin ang="4200000" scaled="0"/>
            <a:tileRect/>
          </a:gradFill>
          <a:ln w="107950">
            <a:solidFill>
              <a:schemeClr val="bg1"/>
            </a:solidFill>
          </a:ln>
          <a:effectLst>
            <a:glow rad="558800">
              <a:schemeClr val="accent1">
                <a:lumMod val="20000"/>
                <a:lumOff val="80000"/>
                <a:alpha val="4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43" name="red book"/>
          <p:cNvGrpSpPr>
            <a:grpSpLocks noChangeAspect="1"/>
          </p:cNvGrpSpPr>
          <p:nvPr/>
        </p:nvGrpSpPr>
        <p:grpSpPr bwMode="auto">
          <a:xfrm>
            <a:off x="9777097" y="5179338"/>
            <a:ext cx="2175480" cy="1595934"/>
            <a:chOff x="1509" y="1161"/>
            <a:chExt cx="2744" cy="2013"/>
          </a:xfrm>
          <a:effectLst>
            <a:outerShdw blurRad="76200" dir="13500000" sy="23000" kx="1200000" algn="br" rotWithShape="0">
              <a:prstClr val="black">
                <a:alpha val="20000"/>
              </a:prstClr>
            </a:outerShdw>
          </a:effectLst>
        </p:grpSpPr>
        <p:sp>
          <p:nvSpPr>
            <p:cNvPr id="244" name="AutoShape 371"/>
            <p:cNvSpPr>
              <a:spLocks noChangeAspect="1" noChangeArrowheads="1" noTextEdit="1"/>
            </p:cNvSpPr>
            <p:nvPr/>
          </p:nvSpPr>
          <p:spPr bwMode="auto">
            <a:xfrm>
              <a:off x="1509" y="1161"/>
              <a:ext cx="2742" cy="1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5" name="Freeform 373"/>
            <p:cNvSpPr>
              <a:spLocks/>
            </p:cNvSpPr>
            <p:nvPr/>
          </p:nvSpPr>
          <p:spPr bwMode="auto">
            <a:xfrm>
              <a:off x="1546" y="2831"/>
              <a:ext cx="2685" cy="343"/>
            </a:xfrm>
            <a:custGeom>
              <a:avLst/>
              <a:gdLst>
                <a:gd name="T0" fmla="*/ 196 w 1134"/>
                <a:gd name="T1" fmla="*/ 0 h 145"/>
                <a:gd name="T2" fmla="*/ 4 w 1134"/>
                <a:gd name="T3" fmla="*/ 16 h 145"/>
                <a:gd name="T4" fmla="*/ 0 w 1134"/>
                <a:gd name="T5" fmla="*/ 41 h 145"/>
                <a:gd name="T6" fmla="*/ 0 w 1134"/>
                <a:gd name="T7" fmla="*/ 52 h 145"/>
                <a:gd name="T8" fmla="*/ 88 w 1134"/>
                <a:gd name="T9" fmla="*/ 145 h 145"/>
                <a:gd name="T10" fmla="*/ 94 w 1134"/>
                <a:gd name="T11" fmla="*/ 145 h 145"/>
                <a:gd name="T12" fmla="*/ 1134 w 1134"/>
                <a:gd name="T13" fmla="*/ 145 h 145"/>
                <a:gd name="T14" fmla="*/ 1133 w 1134"/>
                <a:gd name="T15" fmla="*/ 142 h 145"/>
                <a:gd name="T16" fmla="*/ 1134 w 1134"/>
                <a:gd name="T17" fmla="*/ 142 h 145"/>
                <a:gd name="T18" fmla="*/ 1063 w 1134"/>
                <a:gd name="T19" fmla="*/ 1 h 145"/>
                <a:gd name="T20" fmla="*/ 221 w 1134"/>
                <a:gd name="T21" fmla="*/ 0 h 145"/>
                <a:gd name="T22" fmla="*/ 196 w 1134"/>
                <a:gd name="T23"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4" h="145">
                  <a:moveTo>
                    <a:pt x="196" y="0"/>
                  </a:moveTo>
                  <a:cubicBezTo>
                    <a:pt x="141" y="0"/>
                    <a:pt x="9" y="1"/>
                    <a:pt x="4" y="16"/>
                  </a:cubicBezTo>
                  <a:cubicBezTo>
                    <a:pt x="1" y="23"/>
                    <a:pt x="0" y="32"/>
                    <a:pt x="0" y="41"/>
                  </a:cubicBezTo>
                  <a:cubicBezTo>
                    <a:pt x="0" y="52"/>
                    <a:pt x="0" y="52"/>
                    <a:pt x="0" y="52"/>
                  </a:cubicBezTo>
                  <a:cubicBezTo>
                    <a:pt x="0" y="98"/>
                    <a:pt x="52" y="144"/>
                    <a:pt x="88" y="145"/>
                  </a:cubicBezTo>
                  <a:cubicBezTo>
                    <a:pt x="90" y="145"/>
                    <a:pt x="92" y="145"/>
                    <a:pt x="94" y="145"/>
                  </a:cubicBezTo>
                  <a:cubicBezTo>
                    <a:pt x="105" y="145"/>
                    <a:pt x="1129" y="145"/>
                    <a:pt x="1134" y="145"/>
                  </a:cubicBezTo>
                  <a:cubicBezTo>
                    <a:pt x="1134" y="145"/>
                    <a:pt x="1134" y="144"/>
                    <a:pt x="1133" y="142"/>
                  </a:cubicBezTo>
                  <a:cubicBezTo>
                    <a:pt x="1133" y="142"/>
                    <a:pt x="1134" y="142"/>
                    <a:pt x="1134" y="142"/>
                  </a:cubicBezTo>
                  <a:cubicBezTo>
                    <a:pt x="1063" y="1"/>
                    <a:pt x="1063" y="1"/>
                    <a:pt x="1063" y="1"/>
                  </a:cubicBezTo>
                  <a:cubicBezTo>
                    <a:pt x="221" y="0"/>
                    <a:pt x="221" y="0"/>
                    <a:pt x="221" y="0"/>
                  </a:cubicBezTo>
                  <a:cubicBezTo>
                    <a:pt x="221" y="0"/>
                    <a:pt x="211" y="0"/>
                    <a:pt x="196" y="0"/>
                  </a:cubicBezTo>
                </a:path>
              </a:pathLst>
            </a:custGeom>
            <a:solidFill>
              <a:srgbClr val="6F5D4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6" name="Freeform 374"/>
            <p:cNvSpPr>
              <a:spLocks/>
            </p:cNvSpPr>
            <p:nvPr/>
          </p:nvSpPr>
          <p:spPr bwMode="auto">
            <a:xfrm>
              <a:off x="1722" y="2787"/>
              <a:ext cx="2527" cy="367"/>
            </a:xfrm>
            <a:custGeom>
              <a:avLst/>
              <a:gdLst>
                <a:gd name="T0" fmla="*/ 71 w 1067"/>
                <a:gd name="T1" fmla="*/ 7 h 155"/>
                <a:gd name="T2" fmla="*/ 19 w 1067"/>
                <a:gd name="T3" fmla="*/ 52 h 155"/>
                <a:gd name="T4" fmla="*/ 1067 w 1067"/>
                <a:gd name="T5" fmla="*/ 155 h 155"/>
                <a:gd name="T6" fmla="*/ 995 w 1067"/>
                <a:gd name="T7" fmla="*/ 1 h 155"/>
                <a:gd name="T8" fmla="*/ 136 w 1067"/>
                <a:gd name="T9" fmla="*/ 0 h 155"/>
                <a:gd name="T10" fmla="*/ 71 w 1067"/>
                <a:gd name="T11" fmla="*/ 7 h 155"/>
              </a:gdLst>
              <a:ahLst/>
              <a:cxnLst>
                <a:cxn ang="0">
                  <a:pos x="T0" y="T1"/>
                </a:cxn>
                <a:cxn ang="0">
                  <a:pos x="T2" y="T3"/>
                </a:cxn>
                <a:cxn ang="0">
                  <a:pos x="T4" y="T5"/>
                </a:cxn>
                <a:cxn ang="0">
                  <a:pos x="T6" y="T7"/>
                </a:cxn>
                <a:cxn ang="0">
                  <a:pos x="T8" y="T9"/>
                </a:cxn>
                <a:cxn ang="0">
                  <a:pos x="T10" y="T11"/>
                </a:cxn>
              </a:cxnLst>
              <a:rect l="0" t="0" r="r" b="b"/>
              <a:pathLst>
                <a:path w="1067" h="155">
                  <a:moveTo>
                    <a:pt x="71" y="7"/>
                  </a:moveTo>
                  <a:cubicBezTo>
                    <a:pt x="51" y="15"/>
                    <a:pt x="31" y="32"/>
                    <a:pt x="19" y="52"/>
                  </a:cubicBezTo>
                  <a:cubicBezTo>
                    <a:pt x="0" y="87"/>
                    <a:pt x="1067" y="155"/>
                    <a:pt x="1067" y="155"/>
                  </a:cubicBezTo>
                  <a:cubicBezTo>
                    <a:pt x="995" y="1"/>
                    <a:pt x="995" y="1"/>
                    <a:pt x="995" y="1"/>
                  </a:cubicBezTo>
                  <a:cubicBezTo>
                    <a:pt x="136" y="0"/>
                    <a:pt x="136" y="0"/>
                    <a:pt x="136" y="0"/>
                  </a:cubicBezTo>
                  <a:cubicBezTo>
                    <a:pt x="136" y="0"/>
                    <a:pt x="92" y="0"/>
                    <a:pt x="71" y="7"/>
                  </a:cubicBezTo>
                  <a:close/>
                </a:path>
              </a:pathLst>
            </a:custGeom>
            <a:solidFill>
              <a:schemeClr val="accent3">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7" name="Freeform 375"/>
            <p:cNvSpPr>
              <a:spLocks/>
            </p:cNvSpPr>
            <p:nvPr/>
          </p:nvSpPr>
          <p:spPr bwMode="auto">
            <a:xfrm>
              <a:off x="1561" y="2676"/>
              <a:ext cx="2640" cy="445"/>
            </a:xfrm>
            <a:custGeom>
              <a:avLst/>
              <a:gdLst>
                <a:gd name="T0" fmla="*/ 1102 w 1115"/>
                <a:gd name="T1" fmla="*/ 0 h 188"/>
                <a:gd name="T2" fmla="*/ 1115 w 1115"/>
                <a:gd name="T3" fmla="*/ 187 h 188"/>
                <a:gd name="T4" fmla="*/ 146 w 1115"/>
                <a:gd name="T5" fmla="*/ 186 h 188"/>
                <a:gd name="T6" fmla="*/ 110 w 1115"/>
                <a:gd name="T7" fmla="*/ 187 h 188"/>
                <a:gd name="T8" fmla="*/ 72 w 1115"/>
                <a:gd name="T9" fmla="*/ 185 h 188"/>
                <a:gd name="T10" fmla="*/ 0 w 1115"/>
                <a:gd name="T11" fmla="*/ 105 h 188"/>
                <a:gd name="T12" fmla="*/ 68 w 1115"/>
                <a:gd name="T13" fmla="*/ 7 h 188"/>
                <a:gd name="T14" fmla="*/ 1102 w 1115"/>
                <a:gd name="T15" fmla="*/ 0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5" h="188">
                  <a:moveTo>
                    <a:pt x="1102" y="0"/>
                  </a:moveTo>
                  <a:cubicBezTo>
                    <a:pt x="1102" y="0"/>
                    <a:pt x="1052" y="127"/>
                    <a:pt x="1115" y="187"/>
                  </a:cubicBezTo>
                  <a:cubicBezTo>
                    <a:pt x="1115" y="187"/>
                    <a:pt x="290" y="188"/>
                    <a:pt x="146" y="186"/>
                  </a:cubicBezTo>
                  <a:cubicBezTo>
                    <a:pt x="130" y="186"/>
                    <a:pt x="124" y="186"/>
                    <a:pt x="110" y="187"/>
                  </a:cubicBezTo>
                  <a:cubicBezTo>
                    <a:pt x="96" y="187"/>
                    <a:pt x="74" y="185"/>
                    <a:pt x="72" y="185"/>
                  </a:cubicBezTo>
                  <a:cubicBezTo>
                    <a:pt x="53" y="181"/>
                    <a:pt x="0" y="154"/>
                    <a:pt x="0" y="105"/>
                  </a:cubicBezTo>
                  <a:cubicBezTo>
                    <a:pt x="0" y="56"/>
                    <a:pt x="24" y="14"/>
                    <a:pt x="68" y="7"/>
                  </a:cubicBezTo>
                  <a:cubicBezTo>
                    <a:pt x="112" y="0"/>
                    <a:pt x="1102" y="0"/>
                    <a:pt x="1102" y="0"/>
                  </a:cubicBezTo>
                  <a:close/>
                </a:path>
              </a:pathLst>
            </a:custGeom>
            <a:gradFill>
              <a:gsLst>
                <a:gs pos="99000">
                  <a:schemeClr val="accent2">
                    <a:lumMod val="60000"/>
                    <a:lumOff val="40000"/>
                  </a:schemeClr>
                </a:gs>
                <a:gs pos="0">
                  <a:srgbClr val="E0CEA2">
                    <a:lumMod val="87000"/>
                    <a:lumOff val="13000"/>
                  </a:srgb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8" name="Freeform 376"/>
            <p:cNvSpPr>
              <a:spLocks/>
            </p:cNvSpPr>
            <p:nvPr/>
          </p:nvSpPr>
          <p:spPr bwMode="auto">
            <a:xfrm>
              <a:off x="1544" y="2216"/>
              <a:ext cx="2702" cy="656"/>
            </a:xfrm>
            <a:custGeom>
              <a:avLst/>
              <a:gdLst>
                <a:gd name="T0" fmla="*/ 1048 w 1141"/>
                <a:gd name="T1" fmla="*/ 0 h 277"/>
                <a:gd name="T2" fmla="*/ 199 w 1141"/>
                <a:gd name="T3" fmla="*/ 0 h 277"/>
                <a:gd name="T4" fmla="*/ 185 w 1141"/>
                <a:gd name="T5" fmla="*/ 7 h 277"/>
                <a:gd name="T6" fmla="*/ 176 w 1141"/>
                <a:gd name="T7" fmla="*/ 9 h 277"/>
                <a:gd name="T8" fmla="*/ 175 w 1141"/>
                <a:gd name="T9" fmla="*/ 9 h 277"/>
                <a:gd name="T10" fmla="*/ 175 w 1141"/>
                <a:gd name="T11" fmla="*/ 9 h 277"/>
                <a:gd name="T12" fmla="*/ 168 w 1141"/>
                <a:gd name="T13" fmla="*/ 6 h 277"/>
                <a:gd name="T14" fmla="*/ 149 w 1141"/>
                <a:gd name="T15" fmla="*/ 0 h 277"/>
                <a:gd name="T16" fmla="*/ 111 w 1141"/>
                <a:gd name="T17" fmla="*/ 20 h 277"/>
                <a:gd name="T18" fmla="*/ 101 w 1141"/>
                <a:gd name="T19" fmla="*/ 32 h 277"/>
                <a:gd name="T20" fmla="*/ 92 w 1141"/>
                <a:gd name="T21" fmla="*/ 45 h 277"/>
                <a:gd name="T22" fmla="*/ 32 w 1141"/>
                <a:gd name="T23" fmla="*/ 181 h 277"/>
                <a:gd name="T24" fmla="*/ 0 w 1141"/>
                <a:gd name="T25" fmla="*/ 277 h 277"/>
                <a:gd name="T26" fmla="*/ 93 w 1141"/>
                <a:gd name="T27" fmla="*/ 197 h 277"/>
                <a:gd name="T28" fmla="*/ 1141 w 1141"/>
                <a:gd name="T29" fmla="*/ 186 h 277"/>
                <a:gd name="T30" fmla="*/ 1048 w 1141"/>
                <a:gd name="T31"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41" h="277">
                  <a:moveTo>
                    <a:pt x="1048" y="0"/>
                  </a:moveTo>
                  <a:cubicBezTo>
                    <a:pt x="929" y="0"/>
                    <a:pt x="207" y="0"/>
                    <a:pt x="199" y="0"/>
                  </a:cubicBezTo>
                  <a:cubicBezTo>
                    <a:pt x="190" y="0"/>
                    <a:pt x="189" y="5"/>
                    <a:pt x="185" y="7"/>
                  </a:cubicBezTo>
                  <a:cubicBezTo>
                    <a:pt x="182" y="8"/>
                    <a:pt x="178" y="9"/>
                    <a:pt x="176" y="9"/>
                  </a:cubicBezTo>
                  <a:cubicBezTo>
                    <a:pt x="175" y="9"/>
                    <a:pt x="175" y="9"/>
                    <a:pt x="175" y="9"/>
                  </a:cubicBezTo>
                  <a:cubicBezTo>
                    <a:pt x="175" y="9"/>
                    <a:pt x="175" y="9"/>
                    <a:pt x="175" y="9"/>
                  </a:cubicBezTo>
                  <a:cubicBezTo>
                    <a:pt x="172" y="9"/>
                    <a:pt x="170" y="7"/>
                    <a:pt x="168" y="6"/>
                  </a:cubicBezTo>
                  <a:cubicBezTo>
                    <a:pt x="164" y="4"/>
                    <a:pt x="160" y="0"/>
                    <a:pt x="149" y="0"/>
                  </a:cubicBezTo>
                  <a:cubicBezTo>
                    <a:pt x="137" y="0"/>
                    <a:pt x="123" y="8"/>
                    <a:pt x="111" y="20"/>
                  </a:cubicBezTo>
                  <a:cubicBezTo>
                    <a:pt x="108" y="23"/>
                    <a:pt x="104" y="27"/>
                    <a:pt x="101" y="32"/>
                  </a:cubicBezTo>
                  <a:cubicBezTo>
                    <a:pt x="98" y="36"/>
                    <a:pt x="95" y="40"/>
                    <a:pt x="92" y="45"/>
                  </a:cubicBezTo>
                  <a:cubicBezTo>
                    <a:pt x="72" y="80"/>
                    <a:pt x="44" y="159"/>
                    <a:pt x="32" y="181"/>
                  </a:cubicBezTo>
                  <a:cubicBezTo>
                    <a:pt x="10" y="219"/>
                    <a:pt x="0" y="248"/>
                    <a:pt x="0" y="277"/>
                  </a:cubicBezTo>
                  <a:cubicBezTo>
                    <a:pt x="0" y="277"/>
                    <a:pt x="34" y="196"/>
                    <a:pt x="93" y="197"/>
                  </a:cubicBezTo>
                  <a:cubicBezTo>
                    <a:pt x="152" y="199"/>
                    <a:pt x="1141" y="186"/>
                    <a:pt x="1141" y="186"/>
                  </a:cubicBezTo>
                  <a:lnTo>
                    <a:pt x="1048" y="0"/>
                  </a:lnTo>
                  <a:close/>
                </a:path>
              </a:pathLst>
            </a:custGeom>
            <a:gradFill flip="none" rotWithShape="1">
              <a:gsLst>
                <a:gs pos="19000">
                  <a:schemeClr val="accent3"/>
                </a:gs>
                <a:gs pos="100000">
                  <a:schemeClr val="accent3">
                    <a:lumMod val="68000"/>
                  </a:schemeClr>
                </a:gs>
                <a:gs pos="0">
                  <a:schemeClr val="accent3">
                    <a:lumMod val="50000"/>
                  </a:schemeClr>
                </a:gs>
              </a:gsLst>
              <a:lin ang="90000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9" name="Freeform 377"/>
            <p:cNvSpPr>
              <a:spLocks/>
            </p:cNvSpPr>
            <p:nvPr/>
          </p:nvSpPr>
          <p:spPr bwMode="auto">
            <a:xfrm>
              <a:off x="1596" y="2825"/>
              <a:ext cx="2537" cy="7"/>
            </a:xfrm>
            <a:custGeom>
              <a:avLst/>
              <a:gdLst>
                <a:gd name="T0" fmla="*/ 1071 w 1071"/>
                <a:gd name="T1" fmla="*/ 3 h 3"/>
                <a:gd name="T2" fmla="*/ 1071 w 1071"/>
                <a:gd name="T3" fmla="*/ 0 h 3"/>
                <a:gd name="T4" fmla="*/ 2 w 1071"/>
                <a:gd name="T5" fmla="*/ 0 h 3"/>
                <a:gd name="T6" fmla="*/ 0 w 1071"/>
                <a:gd name="T7" fmla="*/ 3 h 3"/>
                <a:gd name="T8" fmla="*/ 1071 w 1071"/>
                <a:gd name="T9" fmla="*/ 3 h 3"/>
              </a:gdLst>
              <a:ahLst/>
              <a:cxnLst>
                <a:cxn ang="0">
                  <a:pos x="T0" y="T1"/>
                </a:cxn>
                <a:cxn ang="0">
                  <a:pos x="T2" y="T3"/>
                </a:cxn>
                <a:cxn ang="0">
                  <a:pos x="T4" y="T5"/>
                </a:cxn>
                <a:cxn ang="0">
                  <a:pos x="T6" y="T7"/>
                </a:cxn>
                <a:cxn ang="0">
                  <a:pos x="T8" y="T9"/>
                </a:cxn>
              </a:cxnLst>
              <a:rect l="0" t="0" r="r" b="b"/>
              <a:pathLst>
                <a:path w="1071" h="3">
                  <a:moveTo>
                    <a:pt x="1071" y="3"/>
                  </a:moveTo>
                  <a:cubicBezTo>
                    <a:pt x="1071" y="1"/>
                    <a:pt x="1071" y="2"/>
                    <a:pt x="1071" y="0"/>
                  </a:cubicBezTo>
                  <a:cubicBezTo>
                    <a:pt x="2" y="0"/>
                    <a:pt x="2" y="0"/>
                    <a:pt x="2" y="0"/>
                  </a:cubicBezTo>
                  <a:cubicBezTo>
                    <a:pt x="1" y="2"/>
                    <a:pt x="1" y="1"/>
                    <a:pt x="0" y="3"/>
                  </a:cubicBezTo>
                  <a:lnTo>
                    <a:pt x="1071" y="3"/>
                  </a:lnTo>
                  <a:close/>
                </a:path>
              </a:pathLst>
            </a:custGeom>
            <a:gradFill>
              <a:gsLst>
                <a:gs pos="96000">
                  <a:srgbClr val="E0CEA2">
                    <a:lumMod val="91000"/>
                  </a:srgbClr>
                </a:gs>
                <a:gs pos="0">
                  <a:srgbClr val="E0CEA2">
                    <a:lumMod val="89000"/>
                  </a:srgb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0" name="Freeform 378"/>
            <p:cNvSpPr>
              <a:spLocks/>
            </p:cNvSpPr>
            <p:nvPr/>
          </p:nvSpPr>
          <p:spPr bwMode="auto">
            <a:xfrm>
              <a:off x="1594" y="2773"/>
              <a:ext cx="2550" cy="12"/>
            </a:xfrm>
            <a:custGeom>
              <a:avLst/>
              <a:gdLst>
                <a:gd name="T0" fmla="*/ 1075 w 1077"/>
                <a:gd name="T1" fmla="*/ 5 h 5"/>
                <a:gd name="T2" fmla="*/ 1077 w 1077"/>
                <a:gd name="T3" fmla="*/ 1 h 5"/>
                <a:gd name="T4" fmla="*/ 4 w 1077"/>
                <a:gd name="T5" fmla="*/ 2 h 5"/>
                <a:gd name="T6" fmla="*/ 3 w 1077"/>
                <a:gd name="T7" fmla="*/ 0 h 5"/>
                <a:gd name="T8" fmla="*/ 0 w 1077"/>
                <a:gd name="T9" fmla="*/ 5 h 5"/>
                <a:gd name="T10" fmla="*/ 1075 w 1077"/>
                <a:gd name="T11" fmla="*/ 5 h 5"/>
              </a:gdLst>
              <a:ahLst/>
              <a:cxnLst>
                <a:cxn ang="0">
                  <a:pos x="T0" y="T1"/>
                </a:cxn>
                <a:cxn ang="0">
                  <a:pos x="T2" y="T3"/>
                </a:cxn>
                <a:cxn ang="0">
                  <a:pos x="T4" y="T5"/>
                </a:cxn>
                <a:cxn ang="0">
                  <a:pos x="T6" y="T7"/>
                </a:cxn>
                <a:cxn ang="0">
                  <a:pos x="T8" y="T9"/>
                </a:cxn>
                <a:cxn ang="0">
                  <a:pos x="T10" y="T11"/>
                </a:cxn>
              </a:cxnLst>
              <a:rect l="0" t="0" r="r" b="b"/>
              <a:pathLst>
                <a:path w="1077" h="5">
                  <a:moveTo>
                    <a:pt x="1075" y="5"/>
                  </a:moveTo>
                  <a:cubicBezTo>
                    <a:pt x="1076" y="3"/>
                    <a:pt x="1076" y="3"/>
                    <a:pt x="1077" y="1"/>
                  </a:cubicBezTo>
                  <a:cubicBezTo>
                    <a:pt x="4" y="2"/>
                    <a:pt x="4" y="2"/>
                    <a:pt x="4" y="2"/>
                  </a:cubicBezTo>
                  <a:cubicBezTo>
                    <a:pt x="3" y="2"/>
                    <a:pt x="3" y="0"/>
                    <a:pt x="3" y="0"/>
                  </a:cubicBezTo>
                  <a:cubicBezTo>
                    <a:pt x="2" y="2"/>
                    <a:pt x="1" y="4"/>
                    <a:pt x="0" y="5"/>
                  </a:cubicBezTo>
                  <a:lnTo>
                    <a:pt x="1075" y="5"/>
                  </a:lnTo>
                  <a:close/>
                </a:path>
              </a:pathLst>
            </a:custGeom>
            <a:gradFill>
              <a:gsLst>
                <a:gs pos="96000">
                  <a:srgbClr val="E0CEA2">
                    <a:lumMod val="91000"/>
                  </a:srgbClr>
                </a:gs>
                <a:gs pos="0">
                  <a:srgbClr val="E0CEA2">
                    <a:lumMod val="89000"/>
                  </a:srgb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1" name="Freeform 379"/>
            <p:cNvSpPr>
              <a:spLocks/>
            </p:cNvSpPr>
            <p:nvPr/>
          </p:nvSpPr>
          <p:spPr bwMode="auto">
            <a:xfrm>
              <a:off x="1563" y="2875"/>
              <a:ext cx="2565" cy="7"/>
            </a:xfrm>
            <a:custGeom>
              <a:avLst/>
              <a:gdLst>
                <a:gd name="T0" fmla="*/ 1083 w 1083"/>
                <a:gd name="T1" fmla="*/ 3 h 3"/>
                <a:gd name="T2" fmla="*/ 1083 w 1083"/>
                <a:gd name="T3" fmla="*/ 0 h 3"/>
                <a:gd name="T4" fmla="*/ 2 w 1083"/>
                <a:gd name="T5" fmla="*/ 0 h 3"/>
                <a:gd name="T6" fmla="*/ 0 w 1083"/>
                <a:gd name="T7" fmla="*/ 3 h 3"/>
                <a:gd name="T8" fmla="*/ 1083 w 1083"/>
                <a:gd name="T9" fmla="*/ 3 h 3"/>
              </a:gdLst>
              <a:ahLst/>
              <a:cxnLst>
                <a:cxn ang="0">
                  <a:pos x="T0" y="T1"/>
                </a:cxn>
                <a:cxn ang="0">
                  <a:pos x="T2" y="T3"/>
                </a:cxn>
                <a:cxn ang="0">
                  <a:pos x="T4" y="T5"/>
                </a:cxn>
                <a:cxn ang="0">
                  <a:pos x="T6" y="T7"/>
                </a:cxn>
                <a:cxn ang="0">
                  <a:pos x="T8" y="T9"/>
                </a:cxn>
              </a:cxnLst>
              <a:rect l="0" t="0" r="r" b="b"/>
              <a:pathLst>
                <a:path w="1083" h="3">
                  <a:moveTo>
                    <a:pt x="1083" y="3"/>
                  </a:moveTo>
                  <a:cubicBezTo>
                    <a:pt x="1083" y="1"/>
                    <a:pt x="1083" y="2"/>
                    <a:pt x="1083" y="0"/>
                  </a:cubicBezTo>
                  <a:cubicBezTo>
                    <a:pt x="2" y="0"/>
                    <a:pt x="2" y="0"/>
                    <a:pt x="2" y="0"/>
                  </a:cubicBezTo>
                  <a:cubicBezTo>
                    <a:pt x="1" y="2"/>
                    <a:pt x="1" y="1"/>
                    <a:pt x="0" y="3"/>
                  </a:cubicBezTo>
                  <a:lnTo>
                    <a:pt x="1083" y="3"/>
                  </a:lnTo>
                  <a:close/>
                </a:path>
              </a:pathLst>
            </a:custGeom>
            <a:gradFill>
              <a:gsLst>
                <a:gs pos="96000">
                  <a:srgbClr val="E0CEA2">
                    <a:lumMod val="91000"/>
                  </a:srgbClr>
                </a:gs>
                <a:gs pos="0">
                  <a:srgbClr val="E0CEA2">
                    <a:lumMod val="89000"/>
                  </a:srgb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2" name="Freeform 380"/>
            <p:cNvSpPr>
              <a:spLocks/>
            </p:cNvSpPr>
            <p:nvPr/>
          </p:nvSpPr>
          <p:spPr bwMode="auto">
            <a:xfrm>
              <a:off x="1641" y="3064"/>
              <a:ext cx="2522" cy="10"/>
            </a:xfrm>
            <a:custGeom>
              <a:avLst/>
              <a:gdLst>
                <a:gd name="T0" fmla="*/ 1065 w 1065"/>
                <a:gd name="T1" fmla="*/ 4 h 4"/>
                <a:gd name="T2" fmla="*/ 1062 w 1065"/>
                <a:gd name="T3" fmla="*/ 0 h 4"/>
                <a:gd name="T4" fmla="*/ 0 w 1065"/>
                <a:gd name="T5" fmla="*/ 1 h 4"/>
                <a:gd name="T6" fmla="*/ 3 w 1065"/>
                <a:gd name="T7" fmla="*/ 4 h 4"/>
                <a:gd name="T8" fmla="*/ 1065 w 1065"/>
                <a:gd name="T9" fmla="*/ 4 h 4"/>
              </a:gdLst>
              <a:ahLst/>
              <a:cxnLst>
                <a:cxn ang="0">
                  <a:pos x="T0" y="T1"/>
                </a:cxn>
                <a:cxn ang="0">
                  <a:pos x="T2" y="T3"/>
                </a:cxn>
                <a:cxn ang="0">
                  <a:pos x="T4" y="T5"/>
                </a:cxn>
                <a:cxn ang="0">
                  <a:pos x="T6" y="T7"/>
                </a:cxn>
                <a:cxn ang="0">
                  <a:pos x="T8" y="T9"/>
                </a:cxn>
              </a:cxnLst>
              <a:rect l="0" t="0" r="r" b="b"/>
              <a:pathLst>
                <a:path w="1065" h="4">
                  <a:moveTo>
                    <a:pt x="1065" y="4"/>
                  </a:moveTo>
                  <a:cubicBezTo>
                    <a:pt x="1064" y="2"/>
                    <a:pt x="1063" y="2"/>
                    <a:pt x="1062" y="0"/>
                  </a:cubicBezTo>
                  <a:cubicBezTo>
                    <a:pt x="0" y="1"/>
                    <a:pt x="0" y="1"/>
                    <a:pt x="0" y="1"/>
                  </a:cubicBezTo>
                  <a:cubicBezTo>
                    <a:pt x="2" y="3"/>
                    <a:pt x="0" y="2"/>
                    <a:pt x="3" y="4"/>
                  </a:cubicBezTo>
                  <a:lnTo>
                    <a:pt x="1065" y="4"/>
                  </a:lnTo>
                  <a:close/>
                </a:path>
              </a:pathLst>
            </a:custGeom>
            <a:gradFill>
              <a:gsLst>
                <a:gs pos="96000">
                  <a:srgbClr val="E0CEA2">
                    <a:lumMod val="91000"/>
                  </a:srgbClr>
                </a:gs>
                <a:gs pos="0">
                  <a:srgbClr val="E0CEA2">
                    <a:lumMod val="89000"/>
                  </a:srgb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3" name="Freeform 381"/>
            <p:cNvSpPr>
              <a:spLocks/>
            </p:cNvSpPr>
            <p:nvPr/>
          </p:nvSpPr>
          <p:spPr bwMode="auto">
            <a:xfrm>
              <a:off x="1589" y="2969"/>
              <a:ext cx="2539" cy="10"/>
            </a:xfrm>
            <a:custGeom>
              <a:avLst/>
              <a:gdLst>
                <a:gd name="T0" fmla="*/ 2 w 1072"/>
                <a:gd name="T1" fmla="*/ 4 h 4"/>
                <a:gd name="T2" fmla="*/ 1072 w 1072"/>
                <a:gd name="T3" fmla="*/ 4 h 4"/>
                <a:gd name="T4" fmla="*/ 1072 w 1072"/>
                <a:gd name="T5" fmla="*/ 0 h 4"/>
                <a:gd name="T6" fmla="*/ 0 w 1072"/>
                <a:gd name="T7" fmla="*/ 0 h 4"/>
                <a:gd name="T8" fmla="*/ 2 w 1072"/>
                <a:gd name="T9" fmla="*/ 4 h 4"/>
              </a:gdLst>
              <a:ahLst/>
              <a:cxnLst>
                <a:cxn ang="0">
                  <a:pos x="T0" y="T1"/>
                </a:cxn>
                <a:cxn ang="0">
                  <a:pos x="T2" y="T3"/>
                </a:cxn>
                <a:cxn ang="0">
                  <a:pos x="T4" y="T5"/>
                </a:cxn>
                <a:cxn ang="0">
                  <a:pos x="T6" y="T7"/>
                </a:cxn>
                <a:cxn ang="0">
                  <a:pos x="T8" y="T9"/>
                </a:cxn>
              </a:cxnLst>
              <a:rect l="0" t="0" r="r" b="b"/>
              <a:pathLst>
                <a:path w="1072" h="4">
                  <a:moveTo>
                    <a:pt x="2" y="4"/>
                  </a:moveTo>
                  <a:cubicBezTo>
                    <a:pt x="1072" y="4"/>
                    <a:pt x="1072" y="4"/>
                    <a:pt x="1072" y="4"/>
                  </a:cubicBezTo>
                  <a:cubicBezTo>
                    <a:pt x="1072" y="1"/>
                    <a:pt x="1072" y="2"/>
                    <a:pt x="1072" y="0"/>
                  </a:cubicBezTo>
                  <a:cubicBezTo>
                    <a:pt x="0" y="0"/>
                    <a:pt x="0" y="0"/>
                    <a:pt x="0" y="0"/>
                  </a:cubicBezTo>
                  <a:cubicBezTo>
                    <a:pt x="1" y="2"/>
                    <a:pt x="1" y="1"/>
                    <a:pt x="2" y="4"/>
                  </a:cubicBezTo>
                  <a:close/>
                </a:path>
              </a:pathLst>
            </a:custGeom>
            <a:gradFill>
              <a:gsLst>
                <a:gs pos="96000">
                  <a:srgbClr val="E0CEA2">
                    <a:lumMod val="91000"/>
                  </a:srgbClr>
                </a:gs>
                <a:gs pos="0">
                  <a:srgbClr val="E0CEA2">
                    <a:lumMod val="89000"/>
                  </a:srgb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4" name="Freeform 382"/>
            <p:cNvSpPr>
              <a:spLocks/>
            </p:cNvSpPr>
            <p:nvPr/>
          </p:nvSpPr>
          <p:spPr bwMode="auto">
            <a:xfrm>
              <a:off x="1587" y="2920"/>
              <a:ext cx="2538" cy="9"/>
            </a:xfrm>
            <a:custGeom>
              <a:avLst/>
              <a:gdLst>
                <a:gd name="T0" fmla="*/ 1072 w 1072"/>
                <a:gd name="T1" fmla="*/ 4 h 4"/>
                <a:gd name="T2" fmla="*/ 1072 w 1072"/>
                <a:gd name="T3" fmla="*/ 0 h 4"/>
                <a:gd name="T4" fmla="*/ 0 w 1072"/>
                <a:gd name="T5" fmla="*/ 1 h 4"/>
                <a:gd name="T6" fmla="*/ 0 w 1072"/>
                <a:gd name="T7" fmla="*/ 4 h 4"/>
                <a:gd name="T8" fmla="*/ 1072 w 1072"/>
                <a:gd name="T9" fmla="*/ 4 h 4"/>
              </a:gdLst>
              <a:ahLst/>
              <a:cxnLst>
                <a:cxn ang="0">
                  <a:pos x="T0" y="T1"/>
                </a:cxn>
                <a:cxn ang="0">
                  <a:pos x="T2" y="T3"/>
                </a:cxn>
                <a:cxn ang="0">
                  <a:pos x="T4" y="T5"/>
                </a:cxn>
                <a:cxn ang="0">
                  <a:pos x="T6" y="T7"/>
                </a:cxn>
                <a:cxn ang="0">
                  <a:pos x="T8" y="T9"/>
                </a:cxn>
              </a:cxnLst>
              <a:rect l="0" t="0" r="r" b="b"/>
              <a:pathLst>
                <a:path w="1072" h="4">
                  <a:moveTo>
                    <a:pt x="1072" y="4"/>
                  </a:moveTo>
                  <a:cubicBezTo>
                    <a:pt x="1072" y="3"/>
                    <a:pt x="1072" y="1"/>
                    <a:pt x="1072" y="0"/>
                  </a:cubicBezTo>
                  <a:cubicBezTo>
                    <a:pt x="0" y="1"/>
                    <a:pt x="0" y="1"/>
                    <a:pt x="0" y="1"/>
                  </a:cubicBezTo>
                  <a:cubicBezTo>
                    <a:pt x="0" y="3"/>
                    <a:pt x="0" y="4"/>
                    <a:pt x="0" y="4"/>
                  </a:cubicBezTo>
                  <a:lnTo>
                    <a:pt x="1072" y="4"/>
                  </a:lnTo>
                  <a:close/>
                </a:path>
              </a:pathLst>
            </a:custGeom>
            <a:gradFill>
              <a:gsLst>
                <a:gs pos="96000">
                  <a:srgbClr val="E0CEA2">
                    <a:lumMod val="91000"/>
                  </a:srgbClr>
                </a:gs>
                <a:gs pos="0">
                  <a:srgbClr val="E0CEA2">
                    <a:lumMod val="89000"/>
                  </a:srgb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5" name="Freeform 383"/>
            <p:cNvSpPr>
              <a:spLocks/>
            </p:cNvSpPr>
            <p:nvPr/>
          </p:nvSpPr>
          <p:spPr bwMode="auto">
            <a:xfrm>
              <a:off x="1613" y="3017"/>
              <a:ext cx="2524" cy="7"/>
            </a:xfrm>
            <a:custGeom>
              <a:avLst/>
              <a:gdLst>
                <a:gd name="T0" fmla="*/ 1066 w 1066"/>
                <a:gd name="T1" fmla="*/ 3 h 3"/>
                <a:gd name="T2" fmla="*/ 1064 w 1066"/>
                <a:gd name="T3" fmla="*/ 0 h 3"/>
                <a:gd name="T4" fmla="*/ 0 w 1066"/>
                <a:gd name="T5" fmla="*/ 0 h 3"/>
                <a:gd name="T6" fmla="*/ 2 w 1066"/>
                <a:gd name="T7" fmla="*/ 3 h 3"/>
                <a:gd name="T8" fmla="*/ 1066 w 1066"/>
                <a:gd name="T9" fmla="*/ 3 h 3"/>
              </a:gdLst>
              <a:ahLst/>
              <a:cxnLst>
                <a:cxn ang="0">
                  <a:pos x="T0" y="T1"/>
                </a:cxn>
                <a:cxn ang="0">
                  <a:pos x="T2" y="T3"/>
                </a:cxn>
                <a:cxn ang="0">
                  <a:pos x="T4" y="T5"/>
                </a:cxn>
                <a:cxn ang="0">
                  <a:pos x="T6" y="T7"/>
                </a:cxn>
                <a:cxn ang="0">
                  <a:pos x="T8" y="T9"/>
                </a:cxn>
              </a:cxnLst>
              <a:rect l="0" t="0" r="r" b="b"/>
              <a:pathLst>
                <a:path w="1066" h="3">
                  <a:moveTo>
                    <a:pt x="1066" y="3"/>
                  </a:moveTo>
                  <a:cubicBezTo>
                    <a:pt x="1065" y="1"/>
                    <a:pt x="1065" y="2"/>
                    <a:pt x="1064" y="0"/>
                  </a:cubicBezTo>
                  <a:cubicBezTo>
                    <a:pt x="0" y="0"/>
                    <a:pt x="0" y="0"/>
                    <a:pt x="0" y="0"/>
                  </a:cubicBezTo>
                  <a:cubicBezTo>
                    <a:pt x="1" y="2"/>
                    <a:pt x="0" y="1"/>
                    <a:pt x="2" y="3"/>
                  </a:cubicBezTo>
                  <a:lnTo>
                    <a:pt x="1066" y="3"/>
                  </a:lnTo>
                  <a:close/>
                </a:path>
              </a:pathLst>
            </a:custGeom>
            <a:gradFill>
              <a:gsLst>
                <a:gs pos="96000">
                  <a:srgbClr val="E0CEA2">
                    <a:lumMod val="91000"/>
                  </a:srgbClr>
                </a:gs>
                <a:gs pos="0">
                  <a:srgbClr val="E0CEA2">
                    <a:lumMod val="89000"/>
                  </a:srgb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6" name="Freeform 384"/>
            <p:cNvSpPr>
              <a:spLocks/>
            </p:cNvSpPr>
            <p:nvPr/>
          </p:nvSpPr>
          <p:spPr bwMode="auto">
            <a:xfrm>
              <a:off x="1760" y="2225"/>
              <a:ext cx="180" cy="448"/>
            </a:xfrm>
            <a:custGeom>
              <a:avLst/>
              <a:gdLst>
                <a:gd name="T0" fmla="*/ 170 w 180"/>
                <a:gd name="T1" fmla="*/ 0 h 448"/>
                <a:gd name="T2" fmla="*/ 0 w 180"/>
                <a:gd name="T3" fmla="*/ 429 h 448"/>
                <a:gd name="T4" fmla="*/ 31 w 180"/>
                <a:gd name="T5" fmla="*/ 448 h 448"/>
                <a:gd name="T6" fmla="*/ 180 w 180"/>
                <a:gd name="T7" fmla="*/ 5 h 448"/>
                <a:gd name="T8" fmla="*/ 170 w 180"/>
                <a:gd name="T9" fmla="*/ 0 h 448"/>
              </a:gdLst>
              <a:ahLst/>
              <a:cxnLst>
                <a:cxn ang="0">
                  <a:pos x="T0" y="T1"/>
                </a:cxn>
                <a:cxn ang="0">
                  <a:pos x="T2" y="T3"/>
                </a:cxn>
                <a:cxn ang="0">
                  <a:pos x="T4" y="T5"/>
                </a:cxn>
                <a:cxn ang="0">
                  <a:pos x="T6" y="T7"/>
                </a:cxn>
                <a:cxn ang="0">
                  <a:pos x="T8" y="T9"/>
                </a:cxn>
              </a:cxnLst>
              <a:rect l="0" t="0" r="r" b="b"/>
              <a:pathLst>
                <a:path w="180" h="448">
                  <a:moveTo>
                    <a:pt x="170" y="0"/>
                  </a:moveTo>
                  <a:lnTo>
                    <a:pt x="0" y="429"/>
                  </a:lnTo>
                  <a:lnTo>
                    <a:pt x="31" y="448"/>
                  </a:lnTo>
                  <a:lnTo>
                    <a:pt x="180" y="5"/>
                  </a:lnTo>
                  <a:lnTo>
                    <a:pt x="170" y="0"/>
                  </a:lnTo>
                  <a:close/>
                </a:path>
              </a:pathLst>
            </a:custGeom>
            <a:solidFill>
              <a:schemeClr val="accent3">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7" name="Freeform 385"/>
            <p:cNvSpPr>
              <a:spLocks/>
            </p:cNvSpPr>
            <p:nvPr/>
          </p:nvSpPr>
          <p:spPr bwMode="auto">
            <a:xfrm>
              <a:off x="1701" y="2216"/>
              <a:ext cx="206" cy="443"/>
            </a:xfrm>
            <a:custGeom>
              <a:avLst/>
              <a:gdLst>
                <a:gd name="T0" fmla="*/ 196 w 206"/>
                <a:gd name="T1" fmla="*/ 0 h 443"/>
                <a:gd name="T2" fmla="*/ 0 w 206"/>
                <a:gd name="T3" fmla="*/ 443 h 443"/>
                <a:gd name="T4" fmla="*/ 33 w 206"/>
                <a:gd name="T5" fmla="*/ 441 h 443"/>
                <a:gd name="T6" fmla="*/ 206 w 206"/>
                <a:gd name="T7" fmla="*/ 2 h 443"/>
                <a:gd name="T8" fmla="*/ 196 w 206"/>
                <a:gd name="T9" fmla="*/ 0 h 443"/>
              </a:gdLst>
              <a:ahLst/>
              <a:cxnLst>
                <a:cxn ang="0">
                  <a:pos x="T0" y="T1"/>
                </a:cxn>
                <a:cxn ang="0">
                  <a:pos x="T2" y="T3"/>
                </a:cxn>
                <a:cxn ang="0">
                  <a:pos x="T4" y="T5"/>
                </a:cxn>
                <a:cxn ang="0">
                  <a:pos x="T6" y="T7"/>
                </a:cxn>
                <a:cxn ang="0">
                  <a:pos x="T8" y="T9"/>
                </a:cxn>
              </a:cxnLst>
              <a:rect l="0" t="0" r="r" b="b"/>
              <a:pathLst>
                <a:path w="206" h="443">
                  <a:moveTo>
                    <a:pt x="196" y="0"/>
                  </a:moveTo>
                  <a:lnTo>
                    <a:pt x="0" y="443"/>
                  </a:lnTo>
                  <a:lnTo>
                    <a:pt x="33" y="441"/>
                  </a:lnTo>
                  <a:lnTo>
                    <a:pt x="206" y="2"/>
                  </a:lnTo>
                  <a:lnTo>
                    <a:pt x="196" y="0"/>
                  </a:lnTo>
                  <a:close/>
                </a:path>
              </a:pathLst>
            </a:custGeom>
            <a:solidFill>
              <a:schemeClr val="accent3">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8" name="Freeform 386"/>
            <p:cNvSpPr>
              <a:spLocks/>
            </p:cNvSpPr>
            <p:nvPr/>
          </p:nvSpPr>
          <p:spPr bwMode="auto">
            <a:xfrm>
              <a:off x="1859" y="2232"/>
              <a:ext cx="123" cy="439"/>
            </a:xfrm>
            <a:custGeom>
              <a:avLst/>
              <a:gdLst>
                <a:gd name="T0" fmla="*/ 109 w 123"/>
                <a:gd name="T1" fmla="*/ 5 h 439"/>
                <a:gd name="T2" fmla="*/ 0 w 123"/>
                <a:gd name="T3" fmla="*/ 439 h 439"/>
                <a:gd name="T4" fmla="*/ 33 w 123"/>
                <a:gd name="T5" fmla="*/ 429 h 439"/>
                <a:gd name="T6" fmla="*/ 123 w 123"/>
                <a:gd name="T7" fmla="*/ 0 h 439"/>
                <a:gd name="T8" fmla="*/ 109 w 123"/>
                <a:gd name="T9" fmla="*/ 5 h 439"/>
              </a:gdLst>
              <a:ahLst/>
              <a:cxnLst>
                <a:cxn ang="0">
                  <a:pos x="T0" y="T1"/>
                </a:cxn>
                <a:cxn ang="0">
                  <a:pos x="T2" y="T3"/>
                </a:cxn>
                <a:cxn ang="0">
                  <a:pos x="T4" y="T5"/>
                </a:cxn>
                <a:cxn ang="0">
                  <a:pos x="T6" y="T7"/>
                </a:cxn>
                <a:cxn ang="0">
                  <a:pos x="T8" y="T9"/>
                </a:cxn>
              </a:cxnLst>
              <a:rect l="0" t="0" r="r" b="b"/>
              <a:pathLst>
                <a:path w="123" h="439">
                  <a:moveTo>
                    <a:pt x="109" y="5"/>
                  </a:moveTo>
                  <a:lnTo>
                    <a:pt x="0" y="439"/>
                  </a:lnTo>
                  <a:lnTo>
                    <a:pt x="33" y="429"/>
                  </a:lnTo>
                  <a:lnTo>
                    <a:pt x="123" y="0"/>
                  </a:lnTo>
                  <a:lnTo>
                    <a:pt x="109" y="5"/>
                  </a:lnTo>
                  <a:close/>
                </a:path>
              </a:pathLst>
            </a:custGeom>
            <a:solidFill>
              <a:schemeClr val="accent3">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9" name="Freeform 387"/>
            <p:cNvSpPr>
              <a:spLocks/>
            </p:cNvSpPr>
            <p:nvPr/>
          </p:nvSpPr>
          <p:spPr bwMode="auto">
            <a:xfrm>
              <a:off x="1559" y="2676"/>
              <a:ext cx="2611" cy="391"/>
            </a:xfrm>
            <a:custGeom>
              <a:avLst/>
              <a:gdLst>
                <a:gd name="T0" fmla="*/ 101 w 1103"/>
                <a:gd name="T1" fmla="*/ 35 h 165"/>
                <a:gd name="T2" fmla="*/ 1093 w 1103"/>
                <a:gd name="T3" fmla="*/ 32 h 165"/>
                <a:gd name="T4" fmla="*/ 1103 w 1103"/>
                <a:gd name="T5" fmla="*/ 0 h 165"/>
                <a:gd name="T6" fmla="*/ 69 w 1103"/>
                <a:gd name="T7" fmla="*/ 7 h 165"/>
                <a:gd name="T8" fmla="*/ 1 w 1103"/>
                <a:gd name="T9" fmla="*/ 105 h 165"/>
                <a:gd name="T10" fmla="*/ 27 w 1103"/>
                <a:gd name="T11" fmla="*/ 160 h 165"/>
                <a:gd name="T12" fmla="*/ 39 w 1103"/>
                <a:gd name="T13" fmla="*/ 165 h 165"/>
                <a:gd name="T14" fmla="*/ 101 w 1103"/>
                <a:gd name="T15" fmla="*/ 35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3" h="165">
                  <a:moveTo>
                    <a:pt x="101" y="35"/>
                  </a:moveTo>
                  <a:cubicBezTo>
                    <a:pt x="194" y="25"/>
                    <a:pt x="976" y="32"/>
                    <a:pt x="1093" y="32"/>
                  </a:cubicBezTo>
                  <a:cubicBezTo>
                    <a:pt x="1098" y="13"/>
                    <a:pt x="1103" y="0"/>
                    <a:pt x="1103" y="0"/>
                  </a:cubicBezTo>
                  <a:cubicBezTo>
                    <a:pt x="1103" y="0"/>
                    <a:pt x="113" y="0"/>
                    <a:pt x="69" y="7"/>
                  </a:cubicBezTo>
                  <a:cubicBezTo>
                    <a:pt x="25" y="14"/>
                    <a:pt x="1" y="56"/>
                    <a:pt x="1" y="105"/>
                  </a:cubicBezTo>
                  <a:cubicBezTo>
                    <a:pt x="1" y="128"/>
                    <a:pt x="13" y="147"/>
                    <a:pt x="27" y="160"/>
                  </a:cubicBezTo>
                  <a:cubicBezTo>
                    <a:pt x="31" y="162"/>
                    <a:pt x="35" y="163"/>
                    <a:pt x="39" y="165"/>
                  </a:cubicBezTo>
                  <a:cubicBezTo>
                    <a:pt x="39" y="165"/>
                    <a:pt x="0" y="46"/>
                    <a:pt x="101" y="35"/>
                  </a:cubicBezTo>
                  <a:close/>
                </a:path>
              </a:pathLst>
            </a:custGeom>
            <a:solidFill>
              <a:schemeClr val="accent3">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0" name="Freeform 388"/>
            <p:cNvSpPr>
              <a:spLocks/>
            </p:cNvSpPr>
            <p:nvPr/>
          </p:nvSpPr>
          <p:spPr bwMode="auto">
            <a:xfrm>
              <a:off x="1599" y="2825"/>
              <a:ext cx="69" cy="7"/>
            </a:xfrm>
            <a:custGeom>
              <a:avLst/>
              <a:gdLst>
                <a:gd name="T0" fmla="*/ 27 w 29"/>
                <a:gd name="T1" fmla="*/ 3 h 3"/>
                <a:gd name="T2" fmla="*/ 29 w 29"/>
                <a:gd name="T3" fmla="*/ 0 h 3"/>
                <a:gd name="T4" fmla="*/ 1 w 29"/>
                <a:gd name="T5" fmla="*/ 0 h 3"/>
                <a:gd name="T6" fmla="*/ 0 w 29"/>
                <a:gd name="T7" fmla="*/ 3 h 3"/>
                <a:gd name="T8" fmla="*/ 27 w 29"/>
                <a:gd name="T9" fmla="*/ 3 h 3"/>
              </a:gdLst>
              <a:ahLst/>
              <a:cxnLst>
                <a:cxn ang="0">
                  <a:pos x="T0" y="T1"/>
                </a:cxn>
                <a:cxn ang="0">
                  <a:pos x="T2" y="T3"/>
                </a:cxn>
                <a:cxn ang="0">
                  <a:pos x="T4" y="T5"/>
                </a:cxn>
                <a:cxn ang="0">
                  <a:pos x="T6" y="T7"/>
                </a:cxn>
                <a:cxn ang="0">
                  <a:pos x="T8" y="T9"/>
                </a:cxn>
              </a:cxnLst>
              <a:rect l="0" t="0" r="r" b="b"/>
              <a:pathLst>
                <a:path w="29" h="3">
                  <a:moveTo>
                    <a:pt x="27" y="3"/>
                  </a:moveTo>
                  <a:cubicBezTo>
                    <a:pt x="29" y="1"/>
                    <a:pt x="27" y="2"/>
                    <a:pt x="29" y="0"/>
                  </a:cubicBezTo>
                  <a:cubicBezTo>
                    <a:pt x="1" y="0"/>
                    <a:pt x="1" y="0"/>
                    <a:pt x="1" y="0"/>
                  </a:cubicBezTo>
                  <a:cubicBezTo>
                    <a:pt x="0" y="2"/>
                    <a:pt x="0" y="1"/>
                    <a:pt x="0" y="3"/>
                  </a:cubicBezTo>
                  <a:lnTo>
                    <a:pt x="27" y="3"/>
                  </a:lnTo>
                  <a:close/>
                </a:path>
              </a:pathLst>
            </a:custGeom>
            <a:solidFill>
              <a:srgbClr val="CBAA8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1" name="Freeform 389"/>
            <p:cNvSpPr>
              <a:spLocks/>
            </p:cNvSpPr>
            <p:nvPr/>
          </p:nvSpPr>
          <p:spPr bwMode="auto">
            <a:xfrm>
              <a:off x="1623" y="2777"/>
              <a:ext cx="101" cy="8"/>
            </a:xfrm>
            <a:custGeom>
              <a:avLst/>
              <a:gdLst>
                <a:gd name="T0" fmla="*/ 37 w 43"/>
                <a:gd name="T1" fmla="*/ 3 h 3"/>
                <a:gd name="T2" fmla="*/ 43 w 43"/>
                <a:gd name="T3" fmla="*/ 0 h 3"/>
                <a:gd name="T4" fmla="*/ 4 w 43"/>
                <a:gd name="T5" fmla="*/ 0 h 3"/>
                <a:gd name="T6" fmla="*/ 0 w 43"/>
                <a:gd name="T7" fmla="*/ 3 h 3"/>
                <a:gd name="T8" fmla="*/ 37 w 43"/>
                <a:gd name="T9" fmla="*/ 3 h 3"/>
              </a:gdLst>
              <a:ahLst/>
              <a:cxnLst>
                <a:cxn ang="0">
                  <a:pos x="T0" y="T1"/>
                </a:cxn>
                <a:cxn ang="0">
                  <a:pos x="T2" y="T3"/>
                </a:cxn>
                <a:cxn ang="0">
                  <a:pos x="T4" y="T5"/>
                </a:cxn>
                <a:cxn ang="0">
                  <a:pos x="T6" y="T7"/>
                </a:cxn>
                <a:cxn ang="0">
                  <a:pos x="T8" y="T9"/>
                </a:cxn>
              </a:cxnLst>
              <a:rect l="0" t="0" r="r" b="b"/>
              <a:pathLst>
                <a:path w="43" h="3">
                  <a:moveTo>
                    <a:pt x="37" y="3"/>
                  </a:moveTo>
                  <a:cubicBezTo>
                    <a:pt x="40" y="3"/>
                    <a:pt x="39" y="3"/>
                    <a:pt x="43" y="0"/>
                  </a:cubicBezTo>
                  <a:cubicBezTo>
                    <a:pt x="4" y="0"/>
                    <a:pt x="4" y="0"/>
                    <a:pt x="4" y="0"/>
                  </a:cubicBezTo>
                  <a:cubicBezTo>
                    <a:pt x="3" y="0"/>
                    <a:pt x="1" y="2"/>
                    <a:pt x="0" y="3"/>
                  </a:cubicBezTo>
                  <a:lnTo>
                    <a:pt x="37" y="3"/>
                  </a:lnTo>
                  <a:close/>
                </a:path>
              </a:pathLst>
            </a:custGeom>
            <a:solidFill>
              <a:srgbClr val="CBAA8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2" name="Freeform 390"/>
            <p:cNvSpPr>
              <a:spLocks/>
            </p:cNvSpPr>
            <p:nvPr/>
          </p:nvSpPr>
          <p:spPr bwMode="auto">
            <a:xfrm>
              <a:off x="1592" y="2969"/>
              <a:ext cx="42" cy="10"/>
            </a:xfrm>
            <a:custGeom>
              <a:avLst/>
              <a:gdLst>
                <a:gd name="T0" fmla="*/ 2 w 18"/>
                <a:gd name="T1" fmla="*/ 4 h 4"/>
                <a:gd name="T2" fmla="*/ 18 w 18"/>
                <a:gd name="T3" fmla="*/ 4 h 4"/>
                <a:gd name="T4" fmla="*/ 18 w 18"/>
                <a:gd name="T5" fmla="*/ 0 h 4"/>
                <a:gd name="T6" fmla="*/ 0 w 18"/>
                <a:gd name="T7" fmla="*/ 0 h 4"/>
                <a:gd name="T8" fmla="*/ 2 w 18"/>
                <a:gd name="T9" fmla="*/ 4 h 4"/>
              </a:gdLst>
              <a:ahLst/>
              <a:cxnLst>
                <a:cxn ang="0">
                  <a:pos x="T0" y="T1"/>
                </a:cxn>
                <a:cxn ang="0">
                  <a:pos x="T2" y="T3"/>
                </a:cxn>
                <a:cxn ang="0">
                  <a:pos x="T4" y="T5"/>
                </a:cxn>
                <a:cxn ang="0">
                  <a:pos x="T6" y="T7"/>
                </a:cxn>
                <a:cxn ang="0">
                  <a:pos x="T8" y="T9"/>
                </a:cxn>
              </a:cxnLst>
              <a:rect l="0" t="0" r="r" b="b"/>
              <a:pathLst>
                <a:path w="18" h="4">
                  <a:moveTo>
                    <a:pt x="2" y="4"/>
                  </a:moveTo>
                  <a:cubicBezTo>
                    <a:pt x="18" y="4"/>
                    <a:pt x="18" y="4"/>
                    <a:pt x="18" y="4"/>
                  </a:cubicBezTo>
                  <a:cubicBezTo>
                    <a:pt x="18" y="1"/>
                    <a:pt x="18" y="2"/>
                    <a:pt x="18" y="0"/>
                  </a:cubicBezTo>
                  <a:cubicBezTo>
                    <a:pt x="0" y="0"/>
                    <a:pt x="0" y="0"/>
                    <a:pt x="0" y="0"/>
                  </a:cubicBezTo>
                  <a:cubicBezTo>
                    <a:pt x="0" y="2"/>
                    <a:pt x="1" y="1"/>
                    <a:pt x="2" y="4"/>
                  </a:cubicBezTo>
                  <a:close/>
                </a:path>
              </a:pathLst>
            </a:custGeom>
            <a:solidFill>
              <a:srgbClr val="CBAA8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3" name="Freeform 391"/>
            <p:cNvSpPr>
              <a:spLocks/>
            </p:cNvSpPr>
            <p:nvPr/>
          </p:nvSpPr>
          <p:spPr bwMode="auto">
            <a:xfrm>
              <a:off x="1608" y="3017"/>
              <a:ext cx="33" cy="9"/>
            </a:xfrm>
            <a:custGeom>
              <a:avLst/>
              <a:gdLst>
                <a:gd name="T0" fmla="*/ 14 w 14"/>
                <a:gd name="T1" fmla="*/ 4 h 4"/>
                <a:gd name="T2" fmla="*/ 12 w 14"/>
                <a:gd name="T3" fmla="*/ 0 h 4"/>
                <a:gd name="T4" fmla="*/ 0 w 14"/>
                <a:gd name="T5" fmla="*/ 0 h 4"/>
                <a:gd name="T6" fmla="*/ 4 w 14"/>
                <a:gd name="T7" fmla="*/ 4 h 4"/>
                <a:gd name="T8" fmla="*/ 14 w 14"/>
                <a:gd name="T9" fmla="*/ 4 h 4"/>
              </a:gdLst>
              <a:ahLst/>
              <a:cxnLst>
                <a:cxn ang="0">
                  <a:pos x="T0" y="T1"/>
                </a:cxn>
                <a:cxn ang="0">
                  <a:pos x="T2" y="T3"/>
                </a:cxn>
                <a:cxn ang="0">
                  <a:pos x="T4" y="T5"/>
                </a:cxn>
                <a:cxn ang="0">
                  <a:pos x="T6" y="T7"/>
                </a:cxn>
                <a:cxn ang="0">
                  <a:pos x="T8" y="T9"/>
                </a:cxn>
              </a:cxnLst>
              <a:rect l="0" t="0" r="r" b="b"/>
              <a:pathLst>
                <a:path w="14" h="4">
                  <a:moveTo>
                    <a:pt x="14" y="4"/>
                  </a:moveTo>
                  <a:cubicBezTo>
                    <a:pt x="13" y="2"/>
                    <a:pt x="13" y="2"/>
                    <a:pt x="12" y="0"/>
                  </a:cubicBezTo>
                  <a:cubicBezTo>
                    <a:pt x="0" y="0"/>
                    <a:pt x="0" y="0"/>
                    <a:pt x="0" y="0"/>
                  </a:cubicBezTo>
                  <a:cubicBezTo>
                    <a:pt x="2" y="2"/>
                    <a:pt x="2" y="2"/>
                    <a:pt x="4" y="4"/>
                  </a:cubicBezTo>
                  <a:lnTo>
                    <a:pt x="14" y="4"/>
                  </a:lnTo>
                  <a:close/>
                </a:path>
              </a:pathLst>
            </a:custGeom>
            <a:solidFill>
              <a:srgbClr val="CBAA8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4" name="Freeform 392"/>
            <p:cNvSpPr>
              <a:spLocks/>
            </p:cNvSpPr>
            <p:nvPr/>
          </p:nvSpPr>
          <p:spPr bwMode="auto">
            <a:xfrm>
              <a:off x="1561" y="2922"/>
              <a:ext cx="76" cy="7"/>
            </a:xfrm>
            <a:custGeom>
              <a:avLst/>
              <a:gdLst>
                <a:gd name="T0" fmla="*/ 31 w 32"/>
                <a:gd name="T1" fmla="*/ 3 h 3"/>
                <a:gd name="T2" fmla="*/ 32 w 32"/>
                <a:gd name="T3" fmla="*/ 0 h 3"/>
                <a:gd name="T4" fmla="*/ 0 w 32"/>
                <a:gd name="T5" fmla="*/ 0 h 3"/>
                <a:gd name="T6" fmla="*/ 0 w 32"/>
                <a:gd name="T7" fmla="*/ 1 h 3"/>
                <a:gd name="T8" fmla="*/ 0 w 32"/>
                <a:gd name="T9" fmla="*/ 3 h 3"/>
                <a:gd name="T10" fmla="*/ 31 w 32"/>
                <a:gd name="T11" fmla="*/ 3 h 3"/>
              </a:gdLst>
              <a:ahLst/>
              <a:cxnLst>
                <a:cxn ang="0">
                  <a:pos x="T0" y="T1"/>
                </a:cxn>
                <a:cxn ang="0">
                  <a:pos x="T2" y="T3"/>
                </a:cxn>
                <a:cxn ang="0">
                  <a:pos x="T4" y="T5"/>
                </a:cxn>
                <a:cxn ang="0">
                  <a:pos x="T6" y="T7"/>
                </a:cxn>
                <a:cxn ang="0">
                  <a:pos x="T8" y="T9"/>
                </a:cxn>
                <a:cxn ang="0">
                  <a:pos x="T10" y="T11"/>
                </a:cxn>
              </a:cxnLst>
              <a:rect l="0" t="0" r="r" b="b"/>
              <a:pathLst>
                <a:path w="32" h="3">
                  <a:moveTo>
                    <a:pt x="31" y="3"/>
                  </a:moveTo>
                  <a:cubicBezTo>
                    <a:pt x="32" y="1"/>
                    <a:pt x="32" y="2"/>
                    <a:pt x="32" y="0"/>
                  </a:cubicBezTo>
                  <a:cubicBezTo>
                    <a:pt x="0" y="0"/>
                    <a:pt x="0" y="0"/>
                    <a:pt x="0" y="0"/>
                  </a:cubicBezTo>
                  <a:cubicBezTo>
                    <a:pt x="0" y="2"/>
                    <a:pt x="0" y="0"/>
                    <a:pt x="0" y="1"/>
                  </a:cubicBezTo>
                  <a:cubicBezTo>
                    <a:pt x="0" y="2"/>
                    <a:pt x="0" y="3"/>
                    <a:pt x="0" y="3"/>
                  </a:cubicBezTo>
                  <a:lnTo>
                    <a:pt x="31" y="3"/>
                  </a:lnTo>
                  <a:close/>
                </a:path>
              </a:pathLst>
            </a:custGeom>
            <a:solidFill>
              <a:srgbClr val="CBAA8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65" name="Picture 3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 y="3048"/>
              <a:ext cx="36" cy="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 name="Freeform 394"/>
            <p:cNvSpPr>
              <a:spLocks/>
            </p:cNvSpPr>
            <p:nvPr/>
          </p:nvSpPr>
          <p:spPr bwMode="auto">
            <a:xfrm>
              <a:off x="1563" y="2875"/>
              <a:ext cx="83" cy="7"/>
            </a:xfrm>
            <a:custGeom>
              <a:avLst/>
              <a:gdLst>
                <a:gd name="T0" fmla="*/ 33 w 35"/>
                <a:gd name="T1" fmla="*/ 3 h 3"/>
                <a:gd name="T2" fmla="*/ 35 w 35"/>
                <a:gd name="T3" fmla="*/ 0 h 3"/>
                <a:gd name="T4" fmla="*/ 2 w 35"/>
                <a:gd name="T5" fmla="*/ 0 h 3"/>
                <a:gd name="T6" fmla="*/ 0 w 35"/>
                <a:gd name="T7" fmla="*/ 3 h 3"/>
                <a:gd name="T8" fmla="*/ 33 w 35"/>
                <a:gd name="T9" fmla="*/ 3 h 3"/>
              </a:gdLst>
              <a:ahLst/>
              <a:cxnLst>
                <a:cxn ang="0">
                  <a:pos x="T0" y="T1"/>
                </a:cxn>
                <a:cxn ang="0">
                  <a:pos x="T2" y="T3"/>
                </a:cxn>
                <a:cxn ang="0">
                  <a:pos x="T4" y="T5"/>
                </a:cxn>
                <a:cxn ang="0">
                  <a:pos x="T6" y="T7"/>
                </a:cxn>
                <a:cxn ang="0">
                  <a:pos x="T8" y="T9"/>
                </a:cxn>
              </a:cxnLst>
              <a:rect l="0" t="0" r="r" b="b"/>
              <a:pathLst>
                <a:path w="35" h="3">
                  <a:moveTo>
                    <a:pt x="33" y="3"/>
                  </a:moveTo>
                  <a:cubicBezTo>
                    <a:pt x="34" y="1"/>
                    <a:pt x="34" y="2"/>
                    <a:pt x="35" y="0"/>
                  </a:cubicBezTo>
                  <a:cubicBezTo>
                    <a:pt x="2" y="0"/>
                    <a:pt x="2" y="0"/>
                    <a:pt x="2" y="0"/>
                  </a:cubicBezTo>
                  <a:cubicBezTo>
                    <a:pt x="1" y="2"/>
                    <a:pt x="1" y="1"/>
                    <a:pt x="0" y="3"/>
                  </a:cubicBezTo>
                  <a:lnTo>
                    <a:pt x="33" y="3"/>
                  </a:lnTo>
                  <a:close/>
                </a:path>
              </a:pathLst>
            </a:custGeom>
            <a:solidFill>
              <a:srgbClr val="CBAA8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7" name="Freeform 395"/>
            <p:cNvSpPr>
              <a:spLocks/>
            </p:cNvSpPr>
            <p:nvPr/>
          </p:nvSpPr>
          <p:spPr bwMode="auto">
            <a:xfrm>
              <a:off x="1509" y="2649"/>
              <a:ext cx="2740" cy="512"/>
            </a:xfrm>
            <a:custGeom>
              <a:avLst/>
              <a:gdLst>
                <a:gd name="T0" fmla="*/ 97 w 1157"/>
                <a:gd name="T1" fmla="*/ 216 h 216"/>
                <a:gd name="T2" fmla="*/ 91 w 1157"/>
                <a:gd name="T3" fmla="*/ 216 h 216"/>
                <a:gd name="T4" fmla="*/ 0 w 1157"/>
                <a:gd name="T5" fmla="*/ 115 h 216"/>
                <a:gd name="T6" fmla="*/ 0 w 1157"/>
                <a:gd name="T7" fmla="*/ 103 h 216"/>
                <a:gd name="T8" fmla="*/ 30 w 1157"/>
                <a:gd name="T9" fmla="*/ 32 h 216"/>
                <a:gd name="T10" fmla="*/ 97 w 1157"/>
                <a:gd name="T11" fmla="*/ 1 h 216"/>
                <a:gd name="T12" fmla="*/ 123 w 1157"/>
                <a:gd name="T13" fmla="*/ 10 h 216"/>
                <a:gd name="T14" fmla="*/ 133 w 1157"/>
                <a:gd name="T15" fmla="*/ 13 h 216"/>
                <a:gd name="T16" fmla="*/ 133 w 1157"/>
                <a:gd name="T17" fmla="*/ 13 h 216"/>
                <a:gd name="T18" fmla="*/ 134 w 1157"/>
                <a:gd name="T19" fmla="*/ 13 h 216"/>
                <a:gd name="T20" fmla="*/ 146 w 1157"/>
                <a:gd name="T21" fmla="*/ 10 h 216"/>
                <a:gd name="T22" fmla="*/ 165 w 1157"/>
                <a:gd name="T23" fmla="*/ 2 h 216"/>
                <a:gd name="T24" fmla="*/ 1155 w 1157"/>
                <a:gd name="T25" fmla="*/ 3 h 216"/>
                <a:gd name="T26" fmla="*/ 1119 w 1157"/>
                <a:gd name="T27" fmla="*/ 25 h 216"/>
                <a:gd name="T28" fmla="*/ 164 w 1157"/>
                <a:gd name="T29" fmla="*/ 25 h 216"/>
                <a:gd name="T30" fmla="*/ 150 w 1157"/>
                <a:gd name="T31" fmla="*/ 29 h 216"/>
                <a:gd name="T32" fmla="*/ 133 w 1157"/>
                <a:gd name="T33" fmla="*/ 33 h 216"/>
                <a:gd name="T34" fmla="*/ 116 w 1157"/>
                <a:gd name="T35" fmla="*/ 29 h 216"/>
                <a:gd name="T36" fmla="*/ 98 w 1157"/>
                <a:gd name="T37" fmla="*/ 25 h 216"/>
                <a:gd name="T38" fmla="*/ 98 w 1157"/>
                <a:gd name="T39" fmla="*/ 25 h 216"/>
                <a:gd name="T40" fmla="*/ 98 w 1157"/>
                <a:gd name="T41" fmla="*/ 25 h 216"/>
                <a:gd name="T42" fmla="*/ 58 w 1157"/>
                <a:gd name="T43" fmla="*/ 47 h 216"/>
                <a:gd name="T44" fmla="*/ 33 w 1157"/>
                <a:gd name="T45" fmla="*/ 103 h 216"/>
                <a:gd name="T46" fmla="*/ 33 w 1157"/>
                <a:gd name="T47" fmla="*/ 115 h 216"/>
                <a:gd name="T48" fmla="*/ 100 w 1157"/>
                <a:gd name="T49" fmla="*/ 193 h 216"/>
                <a:gd name="T50" fmla="*/ 120 w 1157"/>
                <a:gd name="T51" fmla="*/ 190 h 216"/>
                <a:gd name="T52" fmla="*/ 135 w 1157"/>
                <a:gd name="T53" fmla="*/ 186 h 216"/>
                <a:gd name="T54" fmla="*/ 151 w 1157"/>
                <a:gd name="T55" fmla="*/ 191 h 216"/>
                <a:gd name="T56" fmla="*/ 158 w 1157"/>
                <a:gd name="T57" fmla="*/ 193 h 216"/>
                <a:gd name="T58" fmla="*/ 1114 w 1157"/>
                <a:gd name="T59" fmla="*/ 192 h 216"/>
                <a:gd name="T60" fmla="*/ 1157 w 1157"/>
                <a:gd name="T61" fmla="*/ 216 h 216"/>
                <a:gd name="T62" fmla="*/ 158 w 1157"/>
                <a:gd name="T63" fmla="*/ 216 h 216"/>
                <a:gd name="T64" fmla="*/ 142 w 1157"/>
                <a:gd name="T65" fmla="*/ 208 h 216"/>
                <a:gd name="T66" fmla="*/ 134 w 1157"/>
                <a:gd name="T67" fmla="*/ 206 h 216"/>
                <a:gd name="T68" fmla="*/ 126 w 1157"/>
                <a:gd name="T69" fmla="*/ 207 h 216"/>
                <a:gd name="T70" fmla="*/ 97 w 1157"/>
                <a:gd name="T71"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57" h="216">
                  <a:moveTo>
                    <a:pt x="97" y="216"/>
                  </a:moveTo>
                  <a:cubicBezTo>
                    <a:pt x="95" y="216"/>
                    <a:pt x="93" y="216"/>
                    <a:pt x="91" y="216"/>
                  </a:cubicBezTo>
                  <a:cubicBezTo>
                    <a:pt x="54" y="215"/>
                    <a:pt x="0" y="165"/>
                    <a:pt x="0" y="115"/>
                  </a:cubicBezTo>
                  <a:cubicBezTo>
                    <a:pt x="0" y="103"/>
                    <a:pt x="0" y="103"/>
                    <a:pt x="0" y="103"/>
                  </a:cubicBezTo>
                  <a:cubicBezTo>
                    <a:pt x="0" y="71"/>
                    <a:pt x="19" y="43"/>
                    <a:pt x="30" y="32"/>
                  </a:cubicBezTo>
                  <a:cubicBezTo>
                    <a:pt x="46" y="16"/>
                    <a:pt x="82" y="1"/>
                    <a:pt x="97" y="1"/>
                  </a:cubicBezTo>
                  <a:cubicBezTo>
                    <a:pt x="111" y="0"/>
                    <a:pt x="118" y="7"/>
                    <a:pt x="123" y="10"/>
                  </a:cubicBezTo>
                  <a:cubicBezTo>
                    <a:pt x="126" y="11"/>
                    <a:pt x="129" y="13"/>
                    <a:pt x="133" y="13"/>
                  </a:cubicBezTo>
                  <a:cubicBezTo>
                    <a:pt x="133" y="13"/>
                    <a:pt x="133" y="13"/>
                    <a:pt x="133" y="13"/>
                  </a:cubicBezTo>
                  <a:cubicBezTo>
                    <a:pt x="134" y="13"/>
                    <a:pt x="134" y="13"/>
                    <a:pt x="134" y="13"/>
                  </a:cubicBezTo>
                  <a:cubicBezTo>
                    <a:pt x="137" y="13"/>
                    <a:pt x="142" y="12"/>
                    <a:pt x="146" y="10"/>
                  </a:cubicBezTo>
                  <a:cubicBezTo>
                    <a:pt x="152" y="8"/>
                    <a:pt x="153" y="1"/>
                    <a:pt x="165" y="2"/>
                  </a:cubicBezTo>
                  <a:cubicBezTo>
                    <a:pt x="175" y="2"/>
                    <a:pt x="997" y="4"/>
                    <a:pt x="1155" y="3"/>
                  </a:cubicBezTo>
                  <a:cubicBezTo>
                    <a:pt x="1155" y="3"/>
                    <a:pt x="1152" y="26"/>
                    <a:pt x="1119" y="25"/>
                  </a:cubicBezTo>
                  <a:cubicBezTo>
                    <a:pt x="1008" y="24"/>
                    <a:pt x="174" y="26"/>
                    <a:pt x="164" y="25"/>
                  </a:cubicBezTo>
                  <a:cubicBezTo>
                    <a:pt x="159" y="25"/>
                    <a:pt x="155" y="27"/>
                    <a:pt x="150" y="29"/>
                  </a:cubicBezTo>
                  <a:cubicBezTo>
                    <a:pt x="145" y="31"/>
                    <a:pt x="140" y="34"/>
                    <a:pt x="133" y="33"/>
                  </a:cubicBezTo>
                  <a:cubicBezTo>
                    <a:pt x="125" y="33"/>
                    <a:pt x="120" y="31"/>
                    <a:pt x="116" y="29"/>
                  </a:cubicBezTo>
                  <a:cubicBezTo>
                    <a:pt x="112" y="27"/>
                    <a:pt x="109" y="25"/>
                    <a:pt x="98" y="25"/>
                  </a:cubicBezTo>
                  <a:cubicBezTo>
                    <a:pt x="98" y="25"/>
                    <a:pt x="98" y="25"/>
                    <a:pt x="98" y="25"/>
                  </a:cubicBezTo>
                  <a:cubicBezTo>
                    <a:pt x="98" y="25"/>
                    <a:pt x="98" y="25"/>
                    <a:pt x="98" y="25"/>
                  </a:cubicBezTo>
                  <a:cubicBezTo>
                    <a:pt x="87" y="25"/>
                    <a:pt x="71" y="34"/>
                    <a:pt x="58" y="47"/>
                  </a:cubicBezTo>
                  <a:cubicBezTo>
                    <a:pt x="42" y="63"/>
                    <a:pt x="33" y="83"/>
                    <a:pt x="33" y="103"/>
                  </a:cubicBezTo>
                  <a:cubicBezTo>
                    <a:pt x="33" y="115"/>
                    <a:pt x="33" y="115"/>
                    <a:pt x="33" y="115"/>
                  </a:cubicBezTo>
                  <a:cubicBezTo>
                    <a:pt x="33" y="158"/>
                    <a:pt x="73" y="191"/>
                    <a:pt x="100" y="193"/>
                  </a:cubicBezTo>
                  <a:cubicBezTo>
                    <a:pt x="113" y="193"/>
                    <a:pt x="116" y="191"/>
                    <a:pt x="120" y="190"/>
                  </a:cubicBezTo>
                  <a:cubicBezTo>
                    <a:pt x="123" y="188"/>
                    <a:pt x="127" y="186"/>
                    <a:pt x="135" y="186"/>
                  </a:cubicBezTo>
                  <a:cubicBezTo>
                    <a:pt x="144" y="187"/>
                    <a:pt x="148" y="189"/>
                    <a:pt x="151" y="191"/>
                  </a:cubicBezTo>
                  <a:cubicBezTo>
                    <a:pt x="153" y="192"/>
                    <a:pt x="154" y="193"/>
                    <a:pt x="158" y="193"/>
                  </a:cubicBezTo>
                  <a:cubicBezTo>
                    <a:pt x="168" y="192"/>
                    <a:pt x="999" y="194"/>
                    <a:pt x="1114" y="192"/>
                  </a:cubicBezTo>
                  <a:cubicBezTo>
                    <a:pt x="1152" y="192"/>
                    <a:pt x="1157" y="216"/>
                    <a:pt x="1157" y="216"/>
                  </a:cubicBezTo>
                  <a:cubicBezTo>
                    <a:pt x="1153" y="216"/>
                    <a:pt x="171" y="216"/>
                    <a:pt x="158" y="216"/>
                  </a:cubicBezTo>
                  <a:cubicBezTo>
                    <a:pt x="151" y="216"/>
                    <a:pt x="146" y="210"/>
                    <a:pt x="142" y="208"/>
                  </a:cubicBezTo>
                  <a:cubicBezTo>
                    <a:pt x="140" y="207"/>
                    <a:pt x="139" y="206"/>
                    <a:pt x="134" y="206"/>
                  </a:cubicBezTo>
                  <a:cubicBezTo>
                    <a:pt x="130" y="206"/>
                    <a:pt x="128" y="206"/>
                    <a:pt x="126" y="207"/>
                  </a:cubicBezTo>
                  <a:cubicBezTo>
                    <a:pt x="121" y="210"/>
                    <a:pt x="108" y="216"/>
                    <a:pt x="97" y="216"/>
                  </a:cubicBezTo>
                  <a:close/>
                </a:path>
              </a:pathLst>
            </a:custGeom>
            <a:gradFill>
              <a:gsLst>
                <a:gs pos="100000">
                  <a:schemeClr val="accent3"/>
                </a:gs>
                <a:gs pos="0">
                  <a:schemeClr val="accent3">
                    <a:lumMod val="88000"/>
                    <a:lumOff val="12000"/>
                  </a:scheme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8" name="Freeform 396"/>
            <p:cNvSpPr>
              <a:spLocks/>
            </p:cNvSpPr>
            <p:nvPr/>
          </p:nvSpPr>
          <p:spPr bwMode="auto">
            <a:xfrm>
              <a:off x="1885" y="2652"/>
              <a:ext cx="2368" cy="19"/>
            </a:xfrm>
            <a:custGeom>
              <a:avLst/>
              <a:gdLst>
                <a:gd name="T0" fmla="*/ 7 w 1000"/>
                <a:gd name="T1" fmla="*/ 0 h 8"/>
                <a:gd name="T2" fmla="*/ 994 w 1000"/>
                <a:gd name="T3" fmla="*/ 2 h 8"/>
                <a:gd name="T4" fmla="*/ 987 w 1000"/>
                <a:gd name="T5" fmla="*/ 4 h 8"/>
                <a:gd name="T6" fmla="*/ 6 w 1000"/>
                <a:gd name="T7" fmla="*/ 3 h 8"/>
                <a:gd name="T8" fmla="*/ 7 w 1000"/>
                <a:gd name="T9" fmla="*/ 0 h 8"/>
              </a:gdLst>
              <a:ahLst/>
              <a:cxnLst>
                <a:cxn ang="0">
                  <a:pos x="T0" y="T1"/>
                </a:cxn>
                <a:cxn ang="0">
                  <a:pos x="T2" y="T3"/>
                </a:cxn>
                <a:cxn ang="0">
                  <a:pos x="T4" y="T5"/>
                </a:cxn>
                <a:cxn ang="0">
                  <a:pos x="T6" y="T7"/>
                </a:cxn>
                <a:cxn ang="0">
                  <a:pos x="T8" y="T9"/>
                </a:cxn>
              </a:cxnLst>
              <a:rect l="0" t="0" r="r" b="b"/>
              <a:pathLst>
                <a:path w="1000" h="8">
                  <a:moveTo>
                    <a:pt x="7" y="0"/>
                  </a:moveTo>
                  <a:cubicBezTo>
                    <a:pt x="19" y="1"/>
                    <a:pt x="987" y="2"/>
                    <a:pt x="994" y="2"/>
                  </a:cubicBezTo>
                  <a:cubicBezTo>
                    <a:pt x="1000" y="2"/>
                    <a:pt x="994" y="4"/>
                    <a:pt x="987" y="4"/>
                  </a:cubicBezTo>
                  <a:cubicBezTo>
                    <a:pt x="770" y="6"/>
                    <a:pt x="183" y="8"/>
                    <a:pt x="6" y="3"/>
                  </a:cubicBezTo>
                  <a:cubicBezTo>
                    <a:pt x="3" y="1"/>
                    <a:pt x="0" y="1"/>
                    <a:pt x="7" y="0"/>
                  </a:cubicBezTo>
                  <a:close/>
                </a:path>
              </a:pathLst>
            </a:custGeom>
            <a:solidFill>
              <a:srgbClr val="F37A6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69" name="green book"/>
          <p:cNvGrpSpPr>
            <a:grpSpLocks noChangeAspect="1"/>
          </p:cNvGrpSpPr>
          <p:nvPr/>
        </p:nvGrpSpPr>
        <p:grpSpPr bwMode="auto">
          <a:xfrm>
            <a:off x="10053989" y="5292263"/>
            <a:ext cx="1785497" cy="1009101"/>
            <a:chOff x="126" y="2622"/>
            <a:chExt cx="2509" cy="1418"/>
          </a:xfrm>
          <a:effectLst>
            <a:outerShdw blurRad="76200" dir="13500000" sy="23000" kx="1200000" algn="br" rotWithShape="0">
              <a:prstClr val="black">
                <a:alpha val="20000"/>
              </a:prstClr>
            </a:outerShdw>
          </a:effectLst>
        </p:grpSpPr>
        <p:sp>
          <p:nvSpPr>
            <p:cNvPr id="270" name="AutoShape 338"/>
            <p:cNvSpPr>
              <a:spLocks noChangeAspect="1" noChangeArrowheads="1" noTextEdit="1"/>
            </p:cNvSpPr>
            <p:nvPr/>
          </p:nvSpPr>
          <p:spPr bwMode="auto">
            <a:xfrm>
              <a:off x="126" y="2622"/>
              <a:ext cx="2509" cy="14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1" name="Freeform 340"/>
            <p:cNvSpPr>
              <a:spLocks/>
            </p:cNvSpPr>
            <p:nvPr/>
          </p:nvSpPr>
          <p:spPr bwMode="auto">
            <a:xfrm>
              <a:off x="2128" y="3408"/>
              <a:ext cx="500" cy="625"/>
            </a:xfrm>
            <a:custGeom>
              <a:avLst/>
              <a:gdLst>
                <a:gd name="T0" fmla="*/ 46 w 211"/>
                <a:gd name="T1" fmla="*/ 227 h 263"/>
                <a:gd name="T2" fmla="*/ 211 w 211"/>
                <a:gd name="T3" fmla="*/ 263 h 263"/>
                <a:gd name="T4" fmla="*/ 87 w 211"/>
                <a:gd name="T5" fmla="*/ 0 h 263"/>
                <a:gd name="T6" fmla="*/ 0 w 211"/>
                <a:gd name="T7" fmla="*/ 0 h 263"/>
                <a:gd name="T8" fmla="*/ 46 w 211"/>
                <a:gd name="T9" fmla="*/ 227 h 263"/>
              </a:gdLst>
              <a:ahLst/>
              <a:cxnLst>
                <a:cxn ang="0">
                  <a:pos x="T0" y="T1"/>
                </a:cxn>
                <a:cxn ang="0">
                  <a:pos x="T2" y="T3"/>
                </a:cxn>
                <a:cxn ang="0">
                  <a:pos x="T4" y="T5"/>
                </a:cxn>
                <a:cxn ang="0">
                  <a:pos x="T6" y="T7"/>
                </a:cxn>
                <a:cxn ang="0">
                  <a:pos x="T8" y="T9"/>
                </a:cxn>
              </a:cxnLst>
              <a:rect l="0" t="0" r="r" b="b"/>
              <a:pathLst>
                <a:path w="211" h="263">
                  <a:moveTo>
                    <a:pt x="46" y="227"/>
                  </a:moveTo>
                  <a:cubicBezTo>
                    <a:pt x="102" y="234"/>
                    <a:pt x="211" y="263"/>
                    <a:pt x="211" y="263"/>
                  </a:cubicBezTo>
                  <a:cubicBezTo>
                    <a:pt x="87" y="0"/>
                    <a:pt x="87" y="0"/>
                    <a:pt x="87" y="0"/>
                  </a:cubicBezTo>
                  <a:cubicBezTo>
                    <a:pt x="0" y="0"/>
                    <a:pt x="0" y="0"/>
                    <a:pt x="0" y="0"/>
                  </a:cubicBezTo>
                  <a:cubicBezTo>
                    <a:pt x="0" y="0"/>
                    <a:pt x="30" y="158"/>
                    <a:pt x="46" y="227"/>
                  </a:cubicBezTo>
                  <a:close/>
                </a:path>
              </a:pathLst>
            </a:custGeom>
            <a:gradFill flip="none" rotWithShape="1">
              <a:gsLst>
                <a:gs pos="100000">
                  <a:schemeClr val="accent1">
                    <a:lumMod val="87000"/>
                  </a:schemeClr>
                </a:gs>
                <a:gs pos="1000">
                  <a:schemeClr val="accent1">
                    <a:lumMod val="50000"/>
                  </a:schemeClr>
                </a:gs>
              </a:gsLst>
              <a:lin ang="54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2" name="Freeform 341"/>
            <p:cNvSpPr>
              <a:spLocks/>
            </p:cNvSpPr>
            <p:nvPr/>
          </p:nvSpPr>
          <p:spPr bwMode="auto">
            <a:xfrm>
              <a:off x="161" y="3266"/>
              <a:ext cx="2396" cy="762"/>
            </a:xfrm>
            <a:custGeom>
              <a:avLst/>
              <a:gdLst>
                <a:gd name="T0" fmla="*/ 990 w 1011"/>
                <a:gd name="T1" fmla="*/ 0 h 321"/>
                <a:gd name="T2" fmla="*/ 1011 w 1011"/>
                <a:gd name="T3" fmla="*/ 319 h 321"/>
                <a:gd name="T4" fmla="*/ 249 w 1011"/>
                <a:gd name="T5" fmla="*/ 319 h 321"/>
                <a:gd name="T6" fmla="*/ 177 w 1011"/>
                <a:gd name="T7" fmla="*/ 292 h 321"/>
                <a:gd name="T8" fmla="*/ 121 w 1011"/>
                <a:gd name="T9" fmla="*/ 316 h 321"/>
                <a:gd name="T10" fmla="*/ 0 w 1011"/>
                <a:gd name="T11" fmla="*/ 180 h 321"/>
                <a:gd name="T12" fmla="*/ 116 w 1011"/>
                <a:gd name="T13" fmla="*/ 12 h 321"/>
                <a:gd name="T14" fmla="*/ 990 w 1011"/>
                <a:gd name="T15" fmla="*/ 0 h 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1" h="321">
                  <a:moveTo>
                    <a:pt x="990" y="0"/>
                  </a:moveTo>
                  <a:cubicBezTo>
                    <a:pt x="990" y="0"/>
                    <a:pt x="903" y="218"/>
                    <a:pt x="1011" y="319"/>
                  </a:cubicBezTo>
                  <a:cubicBezTo>
                    <a:pt x="1011" y="319"/>
                    <a:pt x="495" y="321"/>
                    <a:pt x="249" y="319"/>
                  </a:cubicBezTo>
                  <a:cubicBezTo>
                    <a:pt x="221" y="319"/>
                    <a:pt x="197" y="292"/>
                    <a:pt x="177" y="292"/>
                  </a:cubicBezTo>
                  <a:cubicBezTo>
                    <a:pt x="146" y="292"/>
                    <a:pt x="126" y="317"/>
                    <a:pt x="121" y="316"/>
                  </a:cubicBezTo>
                  <a:cubicBezTo>
                    <a:pt x="89" y="310"/>
                    <a:pt x="0" y="264"/>
                    <a:pt x="0" y="180"/>
                  </a:cubicBezTo>
                  <a:cubicBezTo>
                    <a:pt x="0" y="96"/>
                    <a:pt x="40" y="24"/>
                    <a:pt x="116" y="12"/>
                  </a:cubicBezTo>
                  <a:cubicBezTo>
                    <a:pt x="191" y="1"/>
                    <a:pt x="990" y="0"/>
                    <a:pt x="990" y="0"/>
                  </a:cubicBezTo>
                  <a:close/>
                </a:path>
              </a:pathLst>
            </a:custGeom>
            <a:gradFill>
              <a:gsLst>
                <a:gs pos="100000">
                  <a:srgbClr val="CB9446">
                    <a:lumMod val="65000"/>
                    <a:lumOff val="35000"/>
                  </a:srgbClr>
                </a:gs>
                <a:gs pos="0">
                  <a:srgbClr val="F8DDA2"/>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3" name="Freeform 342"/>
            <p:cNvSpPr>
              <a:spLocks/>
            </p:cNvSpPr>
            <p:nvPr/>
          </p:nvSpPr>
          <p:spPr bwMode="auto">
            <a:xfrm>
              <a:off x="131" y="2624"/>
              <a:ext cx="2502" cy="979"/>
            </a:xfrm>
            <a:custGeom>
              <a:avLst/>
              <a:gdLst>
                <a:gd name="T0" fmla="*/ 936 w 1056"/>
                <a:gd name="T1" fmla="*/ 0 h 412"/>
                <a:gd name="T2" fmla="*/ 334 w 1056"/>
                <a:gd name="T3" fmla="*/ 0 h 412"/>
                <a:gd name="T4" fmla="*/ 310 w 1056"/>
                <a:gd name="T5" fmla="*/ 13 h 412"/>
                <a:gd name="T6" fmla="*/ 294 w 1056"/>
                <a:gd name="T7" fmla="*/ 17 h 412"/>
                <a:gd name="T8" fmla="*/ 293 w 1056"/>
                <a:gd name="T9" fmla="*/ 17 h 412"/>
                <a:gd name="T10" fmla="*/ 293 w 1056"/>
                <a:gd name="T11" fmla="*/ 17 h 412"/>
                <a:gd name="T12" fmla="*/ 280 w 1056"/>
                <a:gd name="T13" fmla="*/ 12 h 412"/>
                <a:gd name="T14" fmla="*/ 248 w 1056"/>
                <a:gd name="T15" fmla="*/ 2 h 412"/>
                <a:gd name="T16" fmla="*/ 183 w 1056"/>
                <a:gd name="T17" fmla="*/ 35 h 412"/>
                <a:gd name="T18" fmla="*/ 166 w 1056"/>
                <a:gd name="T19" fmla="*/ 56 h 412"/>
                <a:gd name="T20" fmla="*/ 151 w 1056"/>
                <a:gd name="T21" fmla="*/ 78 h 412"/>
                <a:gd name="T22" fmla="*/ 55 w 1056"/>
                <a:gd name="T23" fmla="*/ 247 h 412"/>
                <a:gd name="T24" fmla="*/ 0 w 1056"/>
                <a:gd name="T25" fmla="*/ 412 h 412"/>
                <a:gd name="T26" fmla="*/ 159 w 1056"/>
                <a:gd name="T27" fmla="*/ 276 h 412"/>
                <a:gd name="T28" fmla="*/ 1056 w 1056"/>
                <a:gd name="T29" fmla="*/ 257 h 412"/>
                <a:gd name="T30" fmla="*/ 936 w 1056"/>
                <a:gd name="T31"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6" h="412">
                  <a:moveTo>
                    <a:pt x="936" y="0"/>
                  </a:moveTo>
                  <a:cubicBezTo>
                    <a:pt x="733" y="0"/>
                    <a:pt x="347" y="1"/>
                    <a:pt x="334" y="0"/>
                  </a:cubicBezTo>
                  <a:cubicBezTo>
                    <a:pt x="319" y="0"/>
                    <a:pt x="317" y="10"/>
                    <a:pt x="310" y="13"/>
                  </a:cubicBezTo>
                  <a:cubicBezTo>
                    <a:pt x="305" y="16"/>
                    <a:pt x="298" y="17"/>
                    <a:pt x="294" y="17"/>
                  </a:cubicBezTo>
                  <a:cubicBezTo>
                    <a:pt x="293" y="17"/>
                    <a:pt x="293" y="17"/>
                    <a:pt x="293" y="17"/>
                  </a:cubicBezTo>
                  <a:cubicBezTo>
                    <a:pt x="293" y="17"/>
                    <a:pt x="293" y="17"/>
                    <a:pt x="293" y="17"/>
                  </a:cubicBezTo>
                  <a:cubicBezTo>
                    <a:pt x="287" y="17"/>
                    <a:pt x="284" y="15"/>
                    <a:pt x="280" y="12"/>
                  </a:cubicBezTo>
                  <a:cubicBezTo>
                    <a:pt x="274" y="9"/>
                    <a:pt x="266" y="1"/>
                    <a:pt x="248" y="2"/>
                  </a:cubicBezTo>
                  <a:cubicBezTo>
                    <a:pt x="228" y="2"/>
                    <a:pt x="203" y="15"/>
                    <a:pt x="183" y="35"/>
                  </a:cubicBezTo>
                  <a:cubicBezTo>
                    <a:pt x="178" y="40"/>
                    <a:pt x="172" y="47"/>
                    <a:pt x="166" y="56"/>
                  </a:cubicBezTo>
                  <a:cubicBezTo>
                    <a:pt x="160" y="63"/>
                    <a:pt x="155" y="70"/>
                    <a:pt x="151" y="78"/>
                  </a:cubicBezTo>
                  <a:cubicBezTo>
                    <a:pt x="117" y="138"/>
                    <a:pt x="76" y="211"/>
                    <a:pt x="55" y="247"/>
                  </a:cubicBezTo>
                  <a:cubicBezTo>
                    <a:pt x="18" y="314"/>
                    <a:pt x="0" y="363"/>
                    <a:pt x="0" y="412"/>
                  </a:cubicBezTo>
                  <a:cubicBezTo>
                    <a:pt x="0" y="412"/>
                    <a:pt x="58" y="273"/>
                    <a:pt x="159" y="276"/>
                  </a:cubicBezTo>
                  <a:cubicBezTo>
                    <a:pt x="261" y="279"/>
                    <a:pt x="1056" y="257"/>
                    <a:pt x="1056" y="257"/>
                  </a:cubicBezTo>
                  <a:lnTo>
                    <a:pt x="936" y="0"/>
                  </a:lnTo>
                  <a:close/>
                </a:path>
              </a:pathLst>
            </a:custGeom>
            <a:gradFill>
              <a:gsLst>
                <a:gs pos="100000">
                  <a:schemeClr val="accent1">
                    <a:lumMod val="50000"/>
                  </a:schemeClr>
                </a:gs>
                <a:gs pos="0">
                  <a:schemeClr val="accent1">
                    <a:lumMod val="50000"/>
                  </a:schemeClr>
                </a:gs>
                <a:gs pos="32000">
                  <a:schemeClr val="accent1">
                    <a:lumMod val="75000"/>
                  </a:scheme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4" name="Freeform 343"/>
            <p:cNvSpPr>
              <a:spLocks/>
            </p:cNvSpPr>
            <p:nvPr/>
          </p:nvSpPr>
          <p:spPr bwMode="auto">
            <a:xfrm>
              <a:off x="214" y="3776"/>
              <a:ext cx="2224" cy="10"/>
            </a:xfrm>
            <a:custGeom>
              <a:avLst/>
              <a:gdLst>
                <a:gd name="T0" fmla="*/ 0 w 939"/>
                <a:gd name="T1" fmla="*/ 1 h 4"/>
                <a:gd name="T2" fmla="*/ 1 w 939"/>
                <a:gd name="T3" fmla="*/ 3 h 4"/>
                <a:gd name="T4" fmla="*/ 939 w 939"/>
                <a:gd name="T5" fmla="*/ 3 h 4"/>
                <a:gd name="T6" fmla="*/ 938 w 939"/>
                <a:gd name="T7" fmla="*/ 0 h 4"/>
                <a:gd name="T8" fmla="*/ 0 w 939"/>
                <a:gd name="T9" fmla="*/ 1 h 4"/>
              </a:gdLst>
              <a:ahLst/>
              <a:cxnLst>
                <a:cxn ang="0">
                  <a:pos x="T0" y="T1"/>
                </a:cxn>
                <a:cxn ang="0">
                  <a:pos x="T2" y="T3"/>
                </a:cxn>
                <a:cxn ang="0">
                  <a:pos x="T4" y="T5"/>
                </a:cxn>
                <a:cxn ang="0">
                  <a:pos x="T6" y="T7"/>
                </a:cxn>
                <a:cxn ang="0">
                  <a:pos x="T8" y="T9"/>
                </a:cxn>
              </a:cxnLst>
              <a:rect l="0" t="0" r="r" b="b"/>
              <a:pathLst>
                <a:path w="939" h="4">
                  <a:moveTo>
                    <a:pt x="0" y="1"/>
                  </a:moveTo>
                  <a:cubicBezTo>
                    <a:pt x="1" y="4"/>
                    <a:pt x="0" y="1"/>
                    <a:pt x="1" y="3"/>
                  </a:cubicBezTo>
                  <a:cubicBezTo>
                    <a:pt x="939" y="3"/>
                    <a:pt x="939" y="3"/>
                    <a:pt x="939" y="3"/>
                  </a:cubicBezTo>
                  <a:cubicBezTo>
                    <a:pt x="938" y="1"/>
                    <a:pt x="938" y="2"/>
                    <a:pt x="938" y="0"/>
                  </a:cubicBezTo>
                  <a:lnTo>
                    <a:pt x="0" y="1"/>
                  </a:lnTo>
                  <a:close/>
                </a:path>
              </a:pathLst>
            </a:custGeom>
            <a:gradFill>
              <a:gsLst>
                <a:gs pos="1000">
                  <a:schemeClr val="accent2">
                    <a:lumMod val="60000"/>
                    <a:lumOff val="40000"/>
                  </a:schemeClr>
                </a:gs>
                <a:gs pos="100000">
                  <a:srgbClr val="E0CEA2">
                    <a:lumMod val="87000"/>
                    <a:lumOff val="13000"/>
                  </a:srgb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5" name="Freeform 344"/>
            <p:cNvSpPr>
              <a:spLocks/>
            </p:cNvSpPr>
            <p:nvPr/>
          </p:nvSpPr>
          <p:spPr bwMode="auto">
            <a:xfrm>
              <a:off x="195" y="3719"/>
              <a:ext cx="2236" cy="7"/>
            </a:xfrm>
            <a:custGeom>
              <a:avLst/>
              <a:gdLst>
                <a:gd name="T0" fmla="*/ 0 w 944"/>
                <a:gd name="T1" fmla="*/ 0 h 3"/>
                <a:gd name="T2" fmla="*/ 1 w 944"/>
                <a:gd name="T3" fmla="*/ 3 h 3"/>
                <a:gd name="T4" fmla="*/ 944 w 944"/>
                <a:gd name="T5" fmla="*/ 3 h 3"/>
                <a:gd name="T6" fmla="*/ 943 w 944"/>
                <a:gd name="T7" fmla="*/ 0 h 3"/>
                <a:gd name="T8" fmla="*/ 0 w 944"/>
                <a:gd name="T9" fmla="*/ 0 h 3"/>
              </a:gdLst>
              <a:ahLst/>
              <a:cxnLst>
                <a:cxn ang="0">
                  <a:pos x="T0" y="T1"/>
                </a:cxn>
                <a:cxn ang="0">
                  <a:pos x="T2" y="T3"/>
                </a:cxn>
                <a:cxn ang="0">
                  <a:pos x="T4" y="T5"/>
                </a:cxn>
                <a:cxn ang="0">
                  <a:pos x="T6" y="T7"/>
                </a:cxn>
                <a:cxn ang="0">
                  <a:pos x="T8" y="T9"/>
                </a:cxn>
              </a:cxnLst>
              <a:rect l="0" t="0" r="r" b="b"/>
              <a:pathLst>
                <a:path w="944" h="3">
                  <a:moveTo>
                    <a:pt x="0" y="0"/>
                  </a:moveTo>
                  <a:cubicBezTo>
                    <a:pt x="0" y="3"/>
                    <a:pt x="1" y="1"/>
                    <a:pt x="1" y="3"/>
                  </a:cubicBezTo>
                  <a:cubicBezTo>
                    <a:pt x="944" y="3"/>
                    <a:pt x="944" y="3"/>
                    <a:pt x="944" y="3"/>
                  </a:cubicBezTo>
                  <a:cubicBezTo>
                    <a:pt x="944" y="1"/>
                    <a:pt x="943" y="2"/>
                    <a:pt x="943" y="0"/>
                  </a:cubicBezTo>
                  <a:lnTo>
                    <a:pt x="0" y="0"/>
                  </a:lnTo>
                  <a:close/>
                </a:path>
              </a:pathLst>
            </a:custGeom>
            <a:gradFill>
              <a:gsLst>
                <a:gs pos="1000">
                  <a:schemeClr val="accent2">
                    <a:lumMod val="60000"/>
                    <a:lumOff val="40000"/>
                  </a:schemeClr>
                </a:gs>
                <a:gs pos="100000">
                  <a:srgbClr val="E0CEA2">
                    <a:lumMod val="87000"/>
                    <a:lumOff val="13000"/>
                  </a:srgb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6" name="Freeform 345"/>
            <p:cNvSpPr>
              <a:spLocks/>
            </p:cNvSpPr>
            <p:nvPr/>
          </p:nvSpPr>
          <p:spPr bwMode="auto">
            <a:xfrm>
              <a:off x="289" y="3890"/>
              <a:ext cx="2183" cy="10"/>
            </a:xfrm>
            <a:custGeom>
              <a:avLst/>
              <a:gdLst>
                <a:gd name="T0" fmla="*/ 919 w 921"/>
                <a:gd name="T1" fmla="*/ 0 h 4"/>
                <a:gd name="T2" fmla="*/ 0 w 921"/>
                <a:gd name="T3" fmla="*/ 0 h 4"/>
                <a:gd name="T4" fmla="*/ 4 w 921"/>
                <a:gd name="T5" fmla="*/ 4 h 4"/>
                <a:gd name="T6" fmla="*/ 921 w 921"/>
                <a:gd name="T7" fmla="*/ 4 h 4"/>
                <a:gd name="T8" fmla="*/ 919 w 921"/>
                <a:gd name="T9" fmla="*/ 0 h 4"/>
              </a:gdLst>
              <a:ahLst/>
              <a:cxnLst>
                <a:cxn ang="0">
                  <a:pos x="T0" y="T1"/>
                </a:cxn>
                <a:cxn ang="0">
                  <a:pos x="T2" y="T3"/>
                </a:cxn>
                <a:cxn ang="0">
                  <a:pos x="T4" y="T5"/>
                </a:cxn>
                <a:cxn ang="0">
                  <a:pos x="T6" y="T7"/>
                </a:cxn>
                <a:cxn ang="0">
                  <a:pos x="T8" y="T9"/>
                </a:cxn>
              </a:cxnLst>
              <a:rect l="0" t="0" r="r" b="b"/>
              <a:pathLst>
                <a:path w="921" h="4">
                  <a:moveTo>
                    <a:pt x="919" y="0"/>
                  </a:moveTo>
                  <a:cubicBezTo>
                    <a:pt x="0" y="0"/>
                    <a:pt x="0" y="0"/>
                    <a:pt x="0" y="0"/>
                  </a:cubicBezTo>
                  <a:cubicBezTo>
                    <a:pt x="2" y="3"/>
                    <a:pt x="1" y="1"/>
                    <a:pt x="4" y="4"/>
                  </a:cubicBezTo>
                  <a:cubicBezTo>
                    <a:pt x="921" y="4"/>
                    <a:pt x="921" y="4"/>
                    <a:pt x="921" y="4"/>
                  </a:cubicBezTo>
                  <a:cubicBezTo>
                    <a:pt x="920" y="1"/>
                    <a:pt x="920" y="3"/>
                    <a:pt x="919" y="0"/>
                  </a:cubicBezTo>
                  <a:close/>
                </a:path>
              </a:pathLst>
            </a:custGeom>
            <a:gradFill>
              <a:gsLst>
                <a:gs pos="1000">
                  <a:schemeClr val="accent2">
                    <a:lumMod val="60000"/>
                    <a:lumOff val="40000"/>
                  </a:schemeClr>
                </a:gs>
                <a:gs pos="100000">
                  <a:srgbClr val="E0CEA2">
                    <a:lumMod val="87000"/>
                    <a:lumOff val="13000"/>
                  </a:srgb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7" name="Freeform 346"/>
            <p:cNvSpPr>
              <a:spLocks/>
            </p:cNvSpPr>
            <p:nvPr/>
          </p:nvSpPr>
          <p:spPr bwMode="auto">
            <a:xfrm>
              <a:off x="247" y="3833"/>
              <a:ext cx="2203" cy="10"/>
            </a:xfrm>
            <a:custGeom>
              <a:avLst/>
              <a:gdLst>
                <a:gd name="T0" fmla="*/ 0 w 930"/>
                <a:gd name="T1" fmla="*/ 1 h 4"/>
                <a:gd name="T2" fmla="*/ 2 w 930"/>
                <a:gd name="T3" fmla="*/ 4 h 4"/>
                <a:gd name="T4" fmla="*/ 930 w 930"/>
                <a:gd name="T5" fmla="*/ 4 h 4"/>
                <a:gd name="T6" fmla="*/ 929 w 930"/>
                <a:gd name="T7" fmla="*/ 0 h 4"/>
                <a:gd name="T8" fmla="*/ 0 w 930"/>
                <a:gd name="T9" fmla="*/ 1 h 4"/>
              </a:gdLst>
              <a:ahLst/>
              <a:cxnLst>
                <a:cxn ang="0">
                  <a:pos x="T0" y="T1"/>
                </a:cxn>
                <a:cxn ang="0">
                  <a:pos x="T2" y="T3"/>
                </a:cxn>
                <a:cxn ang="0">
                  <a:pos x="T4" y="T5"/>
                </a:cxn>
                <a:cxn ang="0">
                  <a:pos x="T6" y="T7"/>
                </a:cxn>
                <a:cxn ang="0">
                  <a:pos x="T8" y="T9"/>
                </a:cxn>
              </a:cxnLst>
              <a:rect l="0" t="0" r="r" b="b"/>
              <a:pathLst>
                <a:path w="930" h="4">
                  <a:moveTo>
                    <a:pt x="0" y="1"/>
                  </a:moveTo>
                  <a:cubicBezTo>
                    <a:pt x="1" y="3"/>
                    <a:pt x="0" y="1"/>
                    <a:pt x="2" y="4"/>
                  </a:cubicBezTo>
                  <a:cubicBezTo>
                    <a:pt x="930" y="4"/>
                    <a:pt x="930" y="4"/>
                    <a:pt x="930" y="4"/>
                  </a:cubicBezTo>
                  <a:cubicBezTo>
                    <a:pt x="929" y="1"/>
                    <a:pt x="930" y="3"/>
                    <a:pt x="929" y="0"/>
                  </a:cubicBezTo>
                  <a:lnTo>
                    <a:pt x="0" y="1"/>
                  </a:lnTo>
                  <a:close/>
                </a:path>
              </a:pathLst>
            </a:custGeom>
            <a:gradFill>
              <a:gsLst>
                <a:gs pos="1000">
                  <a:schemeClr val="accent2">
                    <a:lumMod val="60000"/>
                    <a:lumOff val="40000"/>
                  </a:schemeClr>
                </a:gs>
                <a:gs pos="100000">
                  <a:srgbClr val="E0CEA2">
                    <a:lumMod val="87000"/>
                    <a:lumOff val="13000"/>
                  </a:srgb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8" name="Freeform 347"/>
            <p:cNvSpPr>
              <a:spLocks/>
            </p:cNvSpPr>
            <p:nvPr/>
          </p:nvSpPr>
          <p:spPr bwMode="auto">
            <a:xfrm>
              <a:off x="188" y="3672"/>
              <a:ext cx="2241" cy="7"/>
            </a:xfrm>
            <a:custGeom>
              <a:avLst/>
              <a:gdLst>
                <a:gd name="T0" fmla="*/ 946 w 946"/>
                <a:gd name="T1" fmla="*/ 0 h 3"/>
                <a:gd name="T2" fmla="*/ 1 w 946"/>
                <a:gd name="T3" fmla="*/ 1 h 3"/>
                <a:gd name="T4" fmla="*/ 0 w 946"/>
                <a:gd name="T5" fmla="*/ 3 h 3"/>
                <a:gd name="T6" fmla="*/ 946 w 946"/>
                <a:gd name="T7" fmla="*/ 3 h 3"/>
                <a:gd name="T8" fmla="*/ 946 w 946"/>
                <a:gd name="T9" fmla="*/ 0 h 3"/>
              </a:gdLst>
              <a:ahLst/>
              <a:cxnLst>
                <a:cxn ang="0">
                  <a:pos x="T0" y="T1"/>
                </a:cxn>
                <a:cxn ang="0">
                  <a:pos x="T2" y="T3"/>
                </a:cxn>
                <a:cxn ang="0">
                  <a:pos x="T4" y="T5"/>
                </a:cxn>
                <a:cxn ang="0">
                  <a:pos x="T6" y="T7"/>
                </a:cxn>
                <a:cxn ang="0">
                  <a:pos x="T8" y="T9"/>
                </a:cxn>
              </a:cxnLst>
              <a:rect l="0" t="0" r="r" b="b"/>
              <a:pathLst>
                <a:path w="946" h="3">
                  <a:moveTo>
                    <a:pt x="946" y="0"/>
                  </a:moveTo>
                  <a:cubicBezTo>
                    <a:pt x="1" y="1"/>
                    <a:pt x="1" y="1"/>
                    <a:pt x="1" y="1"/>
                  </a:cubicBezTo>
                  <a:cubicBezTo>
                    <a:pt x="0" y="3"/>
                    <a:pt x="0" y="1"/>
                    <a:pt x="0" y="3"/>
                  </a:cubicBezTo>
                  <a:cubicBezTo>
                    <a:pt x="946" y="3"/>
                    <a:pt x="946" y="3"/>
                    <a:pt x="946" y="3"/>
                  </a:cubicBezTo>
                  <a:cubicBezTo>
                    <a:pt x="946" y="1"/>
                    <a:pt x="946" y="2"/>
                    <a:pt x="946" y="0"/>
                  </a:cubicBezTo>
                  <a:close/>
                </a:path>
              </a:pathLst>
            </a:custGeom>
            <a:gradFill>
              <a:gsLst>
                <a:gs pos="1000">
                  <a:schemeClr val="accent2">
                    <a:lumMod val="60000"/>
                    <a:lumOff val="40000"/>
                  </a:schemeClr>
                </a:gs>
                <a:gs pos="100000">
                  <a:srgbClr val="E0CEA2">
                    <a:lumMod val="87000"/>
                    <a:lumOff val="13000"/>
                  </a:srgb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9" name="Freeform 348"/>
            <p:cNvSpPr>
              <a:spLocks/>
            </p:cNvSpPr>
            <p:nvPr/>
          </p:nvSpPr>
          <p:spPr bwMode="auto">
            <a:xfrm>
              <a:off x="259" y="3384"/>
              <a:ext cx="2210" cy="8"/>
            </a:xfrm>
            <a:custGeom>
              <a:avLst/>
              <a:gdLst>
                <a:gd name="T0" fmla="*/ 932 w 933"/>
                <a:gd name="T1" fmla="*/ 3 h 3"/>
                <a:gd name="T2" fmla="*/ 932 w 933"/>
                <a:gd name="T3" fmla="*/ 0 h 3"/>
                <a:gd name="T4" fmla="*/ 7 w 933"/>
                <a:gd name="T5" fmla="*/ 0 h 3"/>
                <a:gd name="T6" fmla="*/ 0 w 933"/>
                <a:gd name="T7" fmla="*/ 3 h 3"/>
                <a:gd name="T8" fmla="*/ 932 w 933"/>
                <a:gd name="T9" fmla="*/ 3 h 3"/>
              </a:gdLst>
              <a:ahLst/>
              <a:cxnLst>
                <a:cxn ang="0">
                  <a:pos x="T0" y="T1"/>
                </a:cxn>
                <a:cxn ang="0">
                  <a:pos x="T2" y="T3"/>
                </a:cxn>
                <a:cxn ang="0">
                  <a:pos x="T4" y="T5"/>
                </a:cxn>
                <a:cxn ang="0">
                  <a:pos x="T6" y="T7"/>
                </a:cxn>
                <a:cxn ang="0">
                  <a:pos x="T8" y="T9"/>
                </a:cxn>
              </a:cxnLst>
              <a:rect l="0" t="0" r="r" b="b"/>
              <a:pathLst>
                <a:path w="933" h="3">
                  <a:moveTo>
                    <a:pt x="932" y="3"/>
                  </a:moveTo>
                  <a:cubicBezTo>
                    <a:pt x="933" y="1"/>
                    <a:pt x="932" y="3"/>
                    <a:pt x="932" y="0"/>
                  </a:cubicBezTo>
                  <a:cubicBezTo>
                    <a:pt x="7" y="0"/>
                    <a:pt x="7" y="0"/>
                    <a:pt x="7" y="0"/>
                  </a:cubicBezTo>
                  <a:cubicBezTo>
                    <a:pt x="5" y="3"/>
                    <a:pt x="2" y="1"/>
                    <a:pt x="0" y="3"/>
                  </a:cubicBezTo>
                  <a:lnTo>
                    <a:pt x="932" y="3"/>
                  </a:lnTo>
                  <a:close/>
                </a:path>
              </a:pathLst>
            </a:custGeom>
            <a:gradFill>
              <a:gsLst>
                <a:gs pos="1000">
                  <a:schemeClr val="accent2">
                    <a:lumMod val="60000"/>
                    <a:lumOff val="40000"/>
                  </a:schemeClr>
                </a:gs>
                <a:gs pos="100000">
                  <a:srgbClr val="E0CEA2">
                    <a:lumMod val="87000"/>
                    <a:lumOff val="13000"/>
                  </a:srgb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0" name="Freeform 349"/>
            <p:cNvSpPr>
              <a:spLocks/>
            </p:cNvSpPr>
            <p:nvPr/>
          </p:nvSpPr>
          <p:spPr bwMode="auto">
            <a:xfrm>
              <a:off x="188" y="3615"/>
              <a:ext cx="2243" cy="7"/>
            </a:xfrm>
            <a:custGeom>
              <a:avLst/>
              <a:gdLst>
                <a:gd name="T0" fmla="*/ 946 w 947"/>
                <a:gd name="T1" fmla="*/ 3 h 3"/>
                <a:gd name="T2" fmla="*/ 947 w 947"/>
                <a:gd name="T3" fmla="*/ 0 h 3"/>
                <a:gd name="T4" fmla="*/ 1 w 947"/>
                <a:gd name="T5" fmla="*/ 1 h 3"/>
                <a:gd name="T6" fmla="*/ 0 w 947"/>
                <a:gd name="T7" fmla="*/ 3 h 3"/>
                <a:gd name="T8" fmla="*/ 946 w 947"/>
                <a:gd name="T9" fmla="*/ 3 h 3"/>
              </a:gdLst>
              <a:ahLst/>
              <a:cxnLst>
                <a:cxn ang="0">
                  <a:pos x="T0" y="T1"/>
                </a:cxn>
                <a:cxn ang="0">
                  <a:pos x="T2" y="T3"/>
                </a:cxn>
                <a:cxn ang="0">
                  <a:pos x="T4" y="T5"/>
                </a:cxn>
                <a:cxn ang="0">
                  <a:pos x="T6" y="T7"/>
                </a:cxn>
                <a:cxn ang="0">
                  <a:pos x="T8" y="T9"/>
                </a:cxn>
              </a:cxnLst>
              <a:rect l="0" t="0" r="r" b="b"/>
              <a:pathLst>
                <a:path w="947" h="3">
                  <a:moveTo>
                    <a:pt x="946" y="3"/>
                  </a:moveTo>
                  <a:cubicBezTo>
                    <a:pt x="947" y="1"/>
                    <a:pt x="947" y="2"/>
                    <a:pt x="947" y="0"/>
                  </a:cubicBezTo>
                  <a:cubicBezTo>
                    <a:pt x="1" y="1"/>
                    <a:pt x="1" y="1"/>
                    <a:pt x="1" y="1"/>
                  </a:cubicBezTo>
                  <a:cubicBezTo>
                    <a:pt x="0" y="3"/>
                    <a:pt x="1" y="1"/>
                    <a:pt x="0" y="3"/>
                  </a:cubicBezTo>
                  <a:lnTo>
                    <a:pt x="946" y="3"/>
                  </a:lnTo>
                  <a:close/>
                </a:path>
              </a:pathLst>
            </a:custGeom>
            <a:gradFill>
              <a:gsLst>
                <a:gs pos="1000">
                  <a:schemeClr val="accent2">
                    <a:lumMod val="60000"/>
                    <a:lumOff val="40000"/>
                  </a:schemeClr>
                </a:gs>
                <a:gs pos="100000">
                  <a:srgbClr val="E0CEA2">
                    <a:lumMod val="87000"/>
                    <a:lumOff val="13000"/>
                  </a:srgb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1" name="Freeform 350"/>
            <p:cNvSpPr>
              <a:spLocks/>
            </p:cNvSpPr>
            <p:nvPr/>
          </p:nvSpPr>
          <p:spPr bwMode="auto">
            <a:xfrm>
              <a:off x="192" y="3555"/>
              <a:ext cx="2244" cy="10"/>
            </a:xfrm>
            <a:custGeom>
              <a:avLst/>
              <a:gdLst>
                <a:gd name="T0" fmla="*/ 946 w 947"/>
                <a:gd name="T1" fmla="*/ 4 h 4"/>
                <a:gd name="T2" fmla="*/ 947 w 947"/>
                <a:gd name="T3" fmla="*/ 0 h 4"/>
                <a:gd name="T4" fmla="*/ 2 w 947"/>
                <a:gd name="T5" fmla="*/ 1 h 4"/>
                <a:gd name="T6" fmla="*/ 0 w 947"/>
                <a:gd name="T7" fmla="*/ 4 h 4"/>
                <a:gd name="T8" fmla="*/ 946 w 947"/>
                <a:gd name="T9" fmla="*/ 4 h 4"/>
              </a:gdLst>
              <a:ahLst/>
              <a:cxnLst>
                <a:cxn ang="0">
                  <a:pos x="T0" y="T1"/>
                </a:cxn>
                <a:cxn ang="0">
                  <a:pos x="T2" y="T3"/>
                </a:cxn>
                <a:cxn ang="0">
                  <a:pos x="T4" y="T5"/>
                </a:cxn>
                <a:cxn ang="0">
                  <a:pos x="T6" y="T7"/>
                </a:cxn>
                <a:cxn ang="0">
                  <a:pos x="T8" y="T9"/>
                </a:cxn>
              </a:cxnLst>
              <a:rect l="0" t="0" r="r" b="b"/>
              <a:pathLst>
                <a:path w="947" h="4">
                  <a:moveTo>
                    <a:pt x="946" y="4"/>
                  </a:moveTo>
                  <a:cubicBezTo>
                    <a:pt x="947" y="1"/>
                    <a:pt x="946" y="2"/>
                    <a:pt x="947" y="0"/>
                  </a:cubicBezTo>
                  <a:cubicBezTo>
                    <a:pt x="2" y="1"/>
                    <a:pt x="2" y="1"/>
                    <a:pt x="2" y="1"/>
                  </a:cubicBezTo>
                  <a:cubicBezTo>
                    <a:pt x="1" y="3"/>
                    <a:pt x="1" y="1"/>
                    <a:pt x="0" y="4"/>
                  </a:cubicBezTo>
                  <a:lnTo>
                    <a:pt x="946" y="4"/>
                  </a:lnTo>
                  <a:close/>
                </a:path>
              </a:pathLst>
            </a:custGeom>
            <a:gradFill>
              <a:gsLst>
                <a:gs pos="1000">
                  <a:schemeClr val="accent2">
                    <a:lumMod val="60000"/>
                    <a:lumOff val="40000"/>
                  </a:schemeClr>
                </a:gs>
                <a:gs pos="100000">
                  <a:srgbClr val="E0CEA2">
                    <a:lumMod val="87000"/>
                    <a:lumOff val="13000"/>
                  </a:srgb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2" name="Freeform 351"/>
            <p:cNvSpPr>
              <a:spLocks/>
            </p:cNvSpPr>
            <p:nvPr/>
          </p:nvSpPr>
          <p:spPr bwMode="auto">
            <a:xfrm>
              <a:off x="387" y="3947"/>
              <a:ext cx="2113" cy="10"/>
            </a:xfrm>
            <a:custGeom>
              <a:avLst/>
              <a:gdLst>
                <a:gd name="T0" fmla="*/ 890 w 892"/>
                <a:gd name="T1" fmla="*/ 0 h 4"/>
                <a:gd name="T2" fmla="*/ 0 w 892"/>
                <a:gd name="T3" fmla="*/ 0 h 4"/>
                <a:gd name="T4" fmla="*/ 4 w 892"/>
                <a:gd name="T5" fmla="*/ 4 h 4"/>
                <a:gd name="T6" fmla="*/ 892 w 892"/>
                <a:gd name="T7" fmla="*/ 4 h 4"/>
                <a:gd name="T8" fmla="*/ 890 w 892"/>
                <a:gd name="T9" fmla="*/ 0 h 4"/>
              </a:gdLst>
              <a:ahLst/>
              <a:cxnLst>
                <a:cxn ang="0">
                  <a:pos x="T0" y="T1"/>
                </a:cxn>
                <a:cxn ang="0">
                  <a:pos x="T2" y="T3"/>
                </a:cxn>
                <a:cxn ang="0">
                  <a:pos x="T4" y="T5"/>
                </a:cxn>
                <a:cxn ang="0">
                  <a:pos x="T6" y="T7"/>
                </a:cxn>
                <a:cxn ang="0">
                  <a:pos x="T8" y="T9"/>
                </a:cxn>
              </a:cxnLst>
              <a:rect l="0" t="0" r="r" b="b"/>
              <a:pathLst>
                <a:path w="892" h="4">
                  <a:moveTo>
                    <a:pt x="890" y="0"/>
                  </a:moveTo>
                  <a:cubicBezTo>
                    <a:pt x="0" y="0"/>
                    <a:pt x="0" y="0"/>
                    <a:pt x="0" y="0"/>
                  </a:cubicBezTo>
                  <a:cubicBezTo>
                    <a:pt x="4" y="3"/>
                    <a:pt x="1" y="2"/>
                    <a:pt x="4" y="4"/>
                  </a:cubicBezTo>
                  <a:cubicBezTo>
                    <a:pt x="892" y="4"/>
                    <a:pt x="892" y="4"/>
                    <a:pt x="892" y="4"/>
                  </a:cubicBezTo>
                  <a:cubicBezTo>
                    <a:pt x="891" y="2"/>
                    <a:pt x="892" y="3"/>
                    <a:pt x="890" y="0"/>
                  </a:cubicBezTo>
                  <a:close/>
                </a:path>
              </a:pathLst>
            </a:custGeom>
            <a:gradFill>
              <a:gsLst>
                <a:gs pos="1000">
                  <a:schemeClr val="accent2">
                    <a:lumMod val="60000"/>
                    <a:lumOff val="40000"/>
                  </a:schemeClr>
                </a:gs>
                <a:gs pos="100000">
                  <a:srgbClr val="E0CEA2">
                    <a:lumMod val="87000"/>
                    <a:lumOff val="13000"/>
                  </a:srgb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3" name="Freeform 352"/>
            <p:cNvSpPr>
              <a:spLocks/>
            </p:cNvSpPr>
            <p:nvPr/>
          </p:nvSpPr>
          <p:spPr bwMode="auto">
            <a:xfrm>
              <a:off x="192" y="3498"/>
              <a:ext cx="2253" cy="10"/>
            </a:xfrm>
            <a:custGeom>
              <a:avLst/>
              <a:gdLst>
                <a:gd name="T0" fmla="*/ 950 w 951"/>
                <a:gd name="T1" fmla="*/ 4 h 4"/>
                <a:gd name="T2" fmla="*/ 951 w 951"/>
                <a:gd name="T3" fmla="*/ 0 h 4"/>
                <a:gd name="T4" fmla="*/ 2 w 951"/>
                <a:gd name="T5" fmla="*/ 0 h 4"/>
                <a:gd name="T6" fmla="*/ 0 w 951"/>
                <a:gd name="T7" fmla="*/ 4 h 4"/>
                <a:gd name="T8" fmla="*/ 950 w 951"/>
                <a:gd name="T9" fmla="*/ 4 h 4"/>
              </a:gdLst>
              <a:ahLst/>
              <a:cxnLst>
                <a:cxn ang="0">
                  <a:pos x="T0" y="T1"/>
                </a:cxn>
                <a:cxn ang="0">
                  <a:pos x="T2" y="T3"/>
                </a:cxn>
                <a:cxn ang="0">
                  <a:pos x="T4" y="T5"/>
                </a:cxn>
                <a:cxn ang="0">
                  <a:pos x="T6" y="T7"/>
                </a:cxn>
                <a:cxn ang="0">
                  <a:pos x="T8" y="T9"/>
                </a:cxn>
              </a:cxnLst>
              <a:rect l="0" t="0" r="r" b="b"/>
              <a:pathLst>
                <a:path w="951" h="4">
                  <a:moveTo>
                    <a:pt x="950" y="4"/>
                  </a:moveTo>
                  <a:cubicBezTo>
                    <a:pt x="950" y="1"/>
                    <a:pt x="951" y="2"/>
                    <a:pt x="951" y="0"/>
                  </a:cubicBezTo>
                  <a:cubicBezTo>
                    <a:pt x="2" y="0"/>
                    <a:pt x="2" y="0"/>
                    <a:pt x="2" y="0"/>
                  </a:cubicBezTo>
                  <a:cubicBezTo>
                    <a:pt x="1" y="2"/>
                    <a:pt x="1" y="1"/>
                    <a:pt x="0" y="4"/>
                  </a:cubicBezTo>
                  <a:lnTo>
                    <a:pt x="950" y="4"/>
                  </a:lnTo>
                  <a:close/>
                </a:path>
              </a:pathLst>
            </a:custGeom>
            <a:gradFill>
              <a:gsLst>
                <a:gs pos="1000">
                  <a:schemeClr val="accent2">
                    <a:lumMod val="60000"/>
                    <a:lumOff val="40000"/>
                  </a:schemeClr>
                </a:gs>
                <a:gs pos="100000">
                  <a:srgbClr val="E0CEA2">
                    <a:lumMod val="87000"/>
                    <a:lumOff val="13000"/>
                  </a:srgb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4" name="Freeform 353"/>
            <p:cNvSpPr>
              <a:spLocks/>
            </p:cNvSpPr>
            <p:nvPr/>
          </p:nvSpPr>
          <p:spPr bwMode="auto">
            <a:xfrm>
              <a:off x="218" y="3439"/>
              <a:ext cx="2237" cy="10"/>
            </a:xfrm>
            <a:custGeom>
              <a:avLst/>
              <a:gdLst>
                <a:gd name="T0" fmla="*/ 943 w 944"/>
                <a:gd name="T1" fmla="*/ 4 h 4"/>
                <a:gd name="T2" fmla="*/ 944 w 944"/>
                <a:gd name="T3" fmla="*/ 0 h 4"/>
                <a:gd name="T4" fmla="*/ 3 w 944"/>
                <a:gd name="T5" fmla="*/ 0 h 4"/>
                <a:gd name="T6" fmla="*/ 0 w 944"/>
                <a:gd name="T7" fmla="*/ 4 h 4"/>
                <a:gd name="T8" fmla="*/ 943 w 944"/>
                <a:gd name="T9" fmla="*/ 4 h 4"/>
              </a:gdLst>
              <a:ahLst/>
              <a:cxnLst>
                <a:cxn ang="0">
                  <a:pos x="T0" y="T1"/>
                </a:cxn>
                <a:cxn ang="0">
                  <a:pos x="T2" y="T3"/>
                </a:cxn>
                <a:cxn ang="0">
                  <a:pos x="T4" y="T5"/>
                </a:cxn>
                <a:cxn ang="0">
                  <a:pos x="T6" y="T7"/>
                </a:cxn>
                <a:cxn ang="0">
                  <a:pos x="T8" y="T9"/>
                </a:cxn>
              </a:cxnLst>
              <a:rect l="0" t="0" r="r" b="b"/>
              <a:pathLst>
                <a:path w="944" h="4">
                  <a:moveTo>
                    <a:pt x="943" y="4"/>
                  </a:moveTo>
                  <a:cubicBezTo>
                    <a:pt x="944" y="2"/>
                    <a:pt x="944" y="3"/>
                    <a:pt x="944" y="0"/>
                  </a:cubicBezTo>
                  <a:cubicBezTo>
                    <a:pt x="3" y="0"/>
                    <a:pt x="3" y="0"/>
                    <a:pt x="3" y="0"/>
                  </a:cubicBezTo>
                  <a:cubicBezTo>
                    <a:pt x="1" y="3"/>
                    <a:pt x="2" y="2"/>
                    <a:pt x="0" y="4"/>
                  </a:cubicBezTo>
                  <a:lnTo>
                    <a:pt x="943" y="4"/>
                  </a:lnTo>
                  <a:close/>
                </a:path>
              </a:pathLst>
            </a:custGeom>
            <a:gradFill>
              <a:gsLst>
                <a:gs pos="1000">
                  <a:schemeClr val="accent2">
                    <a:lumMod val="60000"/>
                    <a:lumOff val="40000"/>
                  </a:schemeClr>
                </a:gs>
                <a:gs pos="100000">
                  <a:srgbClr val="E0CEA2">
                    <a:lumMod val="87000"/>
                    <a:lumOff val="13000"/>
                  </a:srgb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5" name="Freeform 355"/>
            <p:cNvSpPr>
              <a:spLocks/>
            </p:cNvSpPr>
            <p:nvPr/>
          </p:nvSpPr>
          <p:spPr bwMode="auto">
            <a:xfrm>
              <a:off x="344" y="3327"/>
              <a:ext cx="2139" cy="10"/>
            </a:xfrm>
            <a:custGeom>
              <a:avLst/>
              <a:gdLst>
                <a:gd name="T0" fmla="*/ 8 w 903"/>
                <a:gd name="T1" fmla="*/ 0 h 4"/>
                <a:gd name="T2" fmla="*/ 2 w 903"/>
                <a:gd name="T3" fmla="*/ 3 h 4"/>
                <a:gd name="T4" fmla="*/ 0 w 903"/>
                <a:gd name="T5" fmla="*/ 3 h 4"/>
                <a:gd name="T6" fmla="*/ 902 w 903"/>
                <a:gd name="T7" fmla="*/ 3 h 4"/>
                <a:gd name="T8" fmla="*/ 903 w 903"/>
                <a:gd name="T9" fmla="*/ 0 h 4"/>
                <a:gd name="T10" fmla="*/ 8 w 903"/>
                <a:gd name="T11" fmla="*/ 0 h 4"/>
              </a:gdLst>
              <a:ahLst/>
              <a:cxnLst>
                <a:cxn ang="0">
                  <a:pos x="T0" y="T1"/>
                </a:cxn>
                <a:cxn ang="0">
                  <a:pos x="T2" y="T3"/>
                </a:cxn>
                <a:cxn ang="0">
                  <a:pos x="T4" y="T5"/>
                </a:cxn>
                <a:cxn ang="0">
                  <a:pos x="T6" y="T7"/>
                </a:cxn>
                <a:cxn ang="0">
                  <a:pos x="T8" y="T9"/>
                </a:cxn>
                <a:cxn ang="0">
                  <a:pos x="T10" y="T11"/>
                </a:cxn>
              </a:cxnLst>
              <a:rect l="0" t="0" r="r" b="b"/>
              <a:pathLst>
                <a:path w="903" h="4">
                  <a:moveTo>
                    <a:pt x="8" y="0"/>
                  </a:moveTo>
                  <a:cubicBezTo>
                    <a:pt x="3" y="2"/>
                    <a:pt x="6" y="0"/>
                    <a:pt x="2" y="3"/>
                  </a:cubicBezTo>
                  <a:cubicBezTo>
                    <a:pt x="0" y="3"/>
                    <a:pt x="0" y="3"/>
                    <a:pt x="0" y="3"/>
                  </a:cubicBezTo>
                  <a:cubicBezTo>
                    <a:pt x="0" y="3"/>
                    <a:pt x="889" y="4"/>
                    <a:pt x="902" y="3"/>
                  </a:cubicBezTo>
                  <a:cubicBezTo>
                    <a:pt x="902" y="3"/>
                    <a:pt x="903" y="0"/>
                    <a:pt x="903" y="0"/>
                  </a:cubicBezTo>
                  <a:lnTo>
                    <a:pt x="8" y="0"/>
                  </a:lnTo>
                  <a:close/>
                </a:path>
              </a:pathLst>
            </a:custGeom>
            <a:gradFill>
              <a:gsLst>
                <a:gs pos="1000">
                  <a:schemeClr val="accent2">
                    <a:lumMod val="60000"/>
                    <a:lumOff val="40000"/>
                  </a:schemeClr>
                </a:gs>
                <a:gs pos="100000">
                  <a:srgbClr val="E0CEA2">
                    <a:lumMod val="87000"/>
                    <a:lumOff val="13000"/>
                  </a:srgbClr>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6" name="Freeform 356"/>
            <p:cNvSpPr>
              <a:spLocks/>
            </p:cNvSpPr>
            <p:nvPr/>
          </p:nvSpPr>
          <p:spPr bwMode="auto">
            <a:xfrm>
              <a:off x="176" y="3266"/>
              <a:ext cx="2331" cy="489"/>
            </a:xfrm>
            <a:custGeom>
              <a:avLst/>
              <a:gdLst>
                <a:gd name="T0" fmla="*/ 975 w 984"/>
                <a:gd name="T1" fmla="*/ 24 h 206"/>
                <a:gd name="T2" fmla="*/ 984 w 984"/>
                <a:gd name="T3" fmla="*/ 0 h 206"/>
                <a:gd name="T4" fmla="*/ 110 w 984"/>
                <a:gd name="T5" fmla="*/ 12 h 206"/>
                <a:gd name="T6" fmla="*/ 0 w 984"/>
                <a:gd name="T7" fmla="*/ 175 h 206"/>
                <a:gd name="T8" fmla="*/ 12 w 984"/>
                <a:gd name="T9" fmla="*/ 204 h 206"/>
                <a:gd name="T10" fmla="*/ 39 w 984"/>
                <a:gd name="T11" fmla="*/ 99 h 206"/>
                <a:gd name="T12" fmla="*/ 238 w 984"/>
                <a:gd name="T13" fmla="*/ 37 h 206"/>
                <a:gd name="T14" fmla="*/ 975 w 984"/>
                <a:gd name="T15" fmla="*/ 24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4" h="206">
                  <a:moveTo>
                    <a:pt x="975" y="24"/>
                  </a:moveTo>
                  <a:cubicBezTo>
                    <a:pt x="980" y="9"/>
                    <a:pt x="984" y="0"/>
                    <a:pt x="984" y="0"/>
                  </a:cubicBezTo>
                  <a:cubicBezTo>
                    <a:pt x="984" y="0"/>
                    <a:pt x="185" y="1"/>
                    <a:pt x="110" y="12"/>
                  </a:cubicBezTo>
                  <a:cubicBezTo>
                    <a:pt x="34" y="24"/>
                    <a:pt x="0" y="91"/>
                    <a:pt x="0" y="175"/>
                  </a:cubicBezTo>
                  <a:cubicBezTo>
                    <a:pt x="0" y="188"/>
                    <a:pt x="9" y="193"/>
                    <a:pt x="12" y="204"/>
                  </a:cubicBezTo>
                  <a:cubicBezTo>
                    <a:pt x="15" y="206"/>
                    <a:pt x="6" y="145"/>
                    <a:pt x="39" y="99"/>
                  </a:cubicBezTo>
                  <a:cubicBezTo>
                    <a:pt x="66" y="60"/>
                    <a:pt x="124" y="35"/>
                    <a:pt x="238" y="37"/>
                  </a:cubicBezTo>
                  <a:cubicBezTo>
                    <a:pt x="470" y="39"/>
                    <a:pt x="907" y="29"/>
                    <a:pt x="975" y="24"/>
                  </a:cubicBezTo>
                  <a:close/>
                </a:path>
              </a:pathLst>
            </a:custGeom>
            <a:solidFill>
              <a:schemeClr val="accent1">
                <a:lumMod val="5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7" name="Freeform 357"/>
            <p:cNvSpPr>
              <a:spLocks/>
            </p:cNvSpPr>
            <p:nvPr/>
          </p:nvSpPr>
          <p:spPr bwMode="auto">
            <a:xfrm>
              <a:off x="164" y="3617"/>
              <a:ext cx="52" cy="5"/>
            </a:xfrm>
            <a:custGeom>
              <a:avLst/>
              <a:gdLst>
                <a:gd name="T0" fmla="*/ 21 w 22"/>
                <a:gd name="T1" fmla="*/ 2 h 2"/>
                <a:gd name="T2" fmla="*/ 22 w 22"/>
                <a:gd name="T3" fmla="*/ 0 h 2"/>
                <a:gd name="T4" fmla="*/ 11 w 22"/>
                <a:gd name="T5" fmla="*/ 0 h 2"/>
                <a:gd name="T6" fmla="*/ 11 w 22"/>
                <a:gd name="T7" fmla="*/ 2 h 2"/>
                <a:gd name="T8" fmla="*/ 0 w 22"/>
                <a:gd name="T9" fmla="*/ 2 h 2"/>
                <a:gd name="T10" fmla="*/ 21 w 22"/>
                <a:gd name="T11" fmla="*/ 2 h 2"/>
              </a:gdLst>
              <a:ahLst/>
              <a:cxnLst>
                <a:cxn ang="0">
                  <a:pos x="T0" y="T1"/>
                </a:cxn>
                <a:cxn ang="0">
                  <a:pos x="T2" y="T3"/>
                </a:cxn>
                <a:cxn ang="0">
                  <a:pos x="T4" y="T5"/>
                </a:cxn>
                <a:cxn ang="0">
                  <a:pos x="T6" y="T7"/>
                </a:cxn>
                <a:cxn ang="0">
                  <a:pos x="T8" y="T9"/>
                </a:cxn>
                <a:cxn ang="0">
                  <a:pos x="T10" y="T11"/>
                </a:cxn>
              </a:cxnLst>
              <a:rect l="0" t="0" r="r" b="b"/>
              <a:pathLst>
                <a:path w="22" h="2">
                  <a:moveTo>
                    <a:pt x="21" y="2"/>
                  </a:moveTo>
                  <a:cubicBezTo>
                    <a:pt x="22" y="0"/>
                    <a:pt x="21" y="2"/>
                    <a:pt x="22" y="0"/>
                  </a:cubicBezTo>
                  <a:cubicBezTo>
                    <a:pt x="11" y="0"/>
                    <a:pt x="11" y="0"/>
                    <a:pt x="11" y="0"/>
                  </a:cubicBezTo>
                  <a:cubicBezTo>
                    <a:pt x="11" y="0"/>
                    <a:pt x="11" y="0"/>
                    <a:pt x="11" y="2"/>
                  </a:cubicBezTo>
                  <a:cubicBezTo>
                    <a:pt x="0" y="2"/>
                    <a:pt x="0" y="2"/>
                    <a:pt x="0" y="2"/>
                  </a:cubicBezTo>
                  <a:lnTo>
                    <a:pt x="21" y="2"/>
                  </a:lnTo>
                  <a:close/>
                </a:path>
              </a:pathLst>
            </a:custGeom>
            <a:solidFill>
              <a:srgbClr val="E1B8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8" name="Freeform 358"/>
            <p:cNvSpPr>
              <a:spLocks/>
            </p:cNvSpPr>
            <p:nvPr/>
          </p:nvSpPr>
          <p:spPr bwMode="auto">
            <a:xfrm>
              <a:off x="192" y="3558"/>
              <a:ext cx="45" cy="7"/>
            </a:xfrm>
            <a:custGeom>
              <a:avLst/>
              <a:gdLst>
                <a:gd name="T0" fmla="*/ 1 w 19"/>
                <a:gd name="T1" fmla="*/ 3 h 3"/>
                <a:gd name="T2" fmla="*/ 17 w 19"/>
                <a:gd name="T3" fmla="*/ 3 h 3"/>
                <a:gd name="T4" fmla="*/ 19 w 19"/>
                <a:gd name="T5" fmla="*/ 0 h 3"/>
                <a:gd name="T6" fmla="*/ 1 w 19"/>
                <a:gd name="T7" fmla="*/ 0 h 3"/>
                <a:gd name="T8" fmla="*/ 1 w 19"/>
                <a:gd name="T9" fmla="*/ 3 h 3"/>
              </a:gdLst>
              <a:ahLst/>
              <a:cxnLst>
                <a:cxn ang="0">
                  <a:pos x="T0" y="T1"/>
                </a:cxn>
                <a:cxn ang="0">
                  <a:pos x="T2" y="T3"/>
                </a:cxn>
                <a:cxn ang="0">
                  <a:pos x="T4" y="T5"/>
                </a:cxn>
                <a:cxn ang="0">
                  <a:pos x="T6" y="T7"/>
                </a:cxn>
                <a:cxn ang="0">
                  <a:pos x="T8" y="T9"/>
                </a:cxn>
              </a:cxnLst>
              <a:rect l="0" t="0" r="r" b="b"/>
              <a:pathLst>
                <a:path w="19" h="3">
                  <a:moveTo>
                    <a:pt x="1" y="3"/>
                  </a:moveTo>
                  <a:cubicBezTo>
                    <a:pt x="17" y="3"/>
                    <a:pt x="17" y="3"/>
                    <a:pt x="17" y="3"/>
                  </a:cubicBezTo>
                  <a:cubicBezTo>
                    <a:pt x="19" y="0"/>
                    <a:pt x="16" y="2"/>
                    <a:pt x="19" y="0"/>
                  </a:cubicBezTo>
                  <a:cubicBezTo>
                    <a:pt x="1" y="0"/>
                    <a:pt x="1" y="0"/>
                    <a:pt x="1" y="0"/>
                  </a:cubicBezTo>
                  <a:cubicBezTo>
                    <a:pt x="0" y="2"/>
                    <a:pt x="1" y="0"/>
                    <a:pt x="1" y="3"/>
                  </a:cubicBezTo>
                  <a:close/>
                </a:path>
              </a:pathLst>
            </a:custGeom>
            <a:solidFill>
              <a:srgbClr val="E1B8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9" name="Freeform 359"/>
            <p:cNvSpPr>
              <a:spLocks/>
            </p:cNvSpPr>
            <p:nvPr/>
          </p:nvSpPr>
          <p:spPr bwMode="auto">
            <a:xfrm>
              <a:off x="209" y="3498"/>
              <a:ext cx="61" cy="10"/>
            </a:xfrm>
            <a:custGeom>
              <a:avLst/>
              <a:gdLst>
                <a:gd name="T0" fmla="*/ 22 w 26"/>
                <a:gd name="T1" fmla="*/ 4 h 4"/>
                <a:gd name="T2" fmla="*/ 26 w 26"/>
                <a:gd name="T3" fmla="*/ 0 h 4"/>
                <a:gd name="T4" fmla="*/ 2 w 26"/>
                <a:gd name="T5" fmla="*/ 0 h 4"/>
                <a:gd name="T6" fmla="*/ 0 w 26"/>
                <a:gd name="T7" fmla="*/ 4 h 4"/>
                <a:gd name="T8" fmla="*/ 22 w 26"/>
                <a:gd name="T9" fmla="*/ 4 h 4"/>
              </a:gdLst>
              <a:ahLst/>
              <a:cxnLst>
                <a:cxn ang="0">
                  <a:pos x="T0" y="T1"/>
                </a:cxn>
                <a:cxn ang="0">
                  <a:pos x="T2" y="T3"/>
                </a:cxn>
                <a:cxn ang="0">
                  <a:pos x="T4" y="T5"/>
                </a:cxn>
                <a:cxn ang="0">
                  <a:pos x="T6" y="T7"/>
                </a:cxn>
                <a:cxn ang="0">
                  <a:pos x="T8" y="T9"/>
                </a:cxn>
              </a:cxnLst>
              <a:rect l="0" t="0" r="r" b="b"/>
              <a:pathLst>
                <a:path w="26" h="4">
                  <a:moveTo>
                    <a:pt x="22" y="4"/>
                  </a:moveTo>
                  <a:cubicBezTo>
                    <a:pt x="25" y="1"/>
                    <a:pt x="23" y="2"/>
                    <a:pt x="26" y="0"/>
                  </a:cubicBezTo>
                  <a:cubicBezTo>
                    <a:pt x="2" y="0"/>
                    <a:pt x="2" y="0"/>
                    <a:pt x="2" y="0"/>
                  </a:cubicBezTo>
                  <a:cubicBezTo>
                    <a:pt x="2" y="0"/>
                    <a:pt x="1" y="1"/>
                    <a:pt x="0" y="4"/>
                  </a:cubicBezTo>
                  <a:lnTo>
                    <a:pt x="22" y="4"/>
                  </a:lnTo>
                  <a:close/>
                </a:path>
              </a:pathLst>
            </a:custGeom>
            <a:solidFill>
              <a:srgbClr val="E1B8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0" name="Freeform 360"/>
            <p:cNvSpPr>
              <a:spLocks/>
            </p:cNvSpPr>
            <p:nvPr/>
          </p:nvSpPr>
          <p:spPr bwMode="auto">
            <a:xfrm>
              <a:off x="195" y="3722"/>
              <a:ext cx="11" cy="4"/>
            </a:xfrm>
            <a:custGeom>
              <a:avLst/>
              <a:gdLst>
                <a:gd name="T0" fmla="*/ 5 w 5"/>
                <a:gd name="T1" fmla="*/ 2 h 2"/>
                <a:gd name="T2" fmla="*/ 5 w 5"/>
                <a:gd name="T3" fmla="*/ 0 h 2"/>
                <a:gd name="T4" fmla="*/ 0 w 5"/>
                <a:gd name="T5" fmla="*/ 0 h 2"/>
                <a:gd name="T6" fmla="*/ 0 w 5"/>
                <a:gd name="T7" fmla="*/ 2 h 2"/>
                <a:gd name="T8" fmla="*/ 5 w 5"/>
                <a:gd name="T9" fmla="*/ 2 h 2"/>
              </a:gdLst>
              <a:ahLst/>
              <a:cxnLst>
                <a:cxn ang="0">
                  <a:pos x="T0" y="T1"/>
                </a:cxn>
                <a:cxn ang="0">
                  <a:pos x="T2" y="T3"/>
                </a:cxn>
                <a:cxn ang="0">
                  <a:pos x="T4" y="T5"/>
                </a:cxn>
                <a:cxn ang="0">
                  <a:pos x="T6" y="T7"/>
                </a:cxn>
                <a:cxn ang="0">
                  <a:pos x="T8" y="T9"/>
                </a:cxn>
              </a:cxnLst>
              <a:rect l="0" t="0" r="r" b="b"/>
              <a:pathLst>
                <a:path w="5" h="2">
                  <a:moveTo>
                    <a:pt x="5" y="2"/>
                  </a:moveTo>
                  <a:cubicBezTo>
                    <a:pt x="5" y="0"/>
                    <a:pt x="5" y="1"/>
                    <a:pt x="5" y="0"/>
                  </a:cubicBezTo>
                  <a:cubicBezTo>
                    <a:pt x="0" y="0"/>
                    <a:pt x="0" y="0"/>
                    <a:pt x="0" y="0"/>
                  </a:cubicBezTo>
                  <a:cubicBezTo>
                    <a:pt x="0" y="0"/>
                    <a:pt x="0" y="2"/>
                    <a:pt x="0" y="2"/>
                  </a:cubicBezTo>
                  <a:lnTo>
                    <a:pt x="5" y="2"/>
                  </a:lnTo>
                  <a:close/>
                </a:path>
              </a:pathLst>
            </a:custGeom>
            <a:solidFill>
              <a:srgbClr val="E1B8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91" name="Picture 3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 y="3758"/>
              <a:ext cx="57" cy="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2" name="Freeform 362"/>
            <p:cNvSpPr>
              <a:spLocks/>
            </p:cNvSpPr>
            <p:nvPr/>
          </p:nvSpPr>
          <p:spPr bwMode="auto">
            <a:xfrm>
              <a:off x="185" y="3674"/>
              <a:ext cx="26" cy="7"/>
            </a:xfrm>
            <a:custGeom>
              <a:avLst/>
              <a:gdLst>
                <a:gd name="T0" fmla="*/ 10 w 11"/>
                <a:gd name="T1" fmla="*/ 2 h 3"/>
                <a:gd name="T2" fmla="*/ 10 w 11"/>
                <a:gd name="T3" fmla="*/ 0 h 3"/>
                <a:gd name="T4" fmla="*/ 0 w 11"/>
                <a:gd name="T5" fmla="*/ 0 h 3"/>
                <a:gd name="T6" fmla="*/ 0 w 11"/>
                <a:gd name="T7" fmla="*/ 2 h 3"/>
                <a:gd name="T8" fmla="*/ 10 w 11"/>
                <a:gd name="T9" fmla="*/ 2 h 3"/>
              </a:gdLst>
              <a:ahLst/>
              <a:cxnLst>
                <a:cxn ang="0">
                  <a:pos x="T0" y="T1"/>
                </a:cxn>
                <a:cxn ang="0">
                  <a:pos x="T2" y="T3"/>
                </a:cxn>
                <a:cxn ang="0">
                  <a:pos x="T4" y="T5"/>
                </a:cxn>
                <a:cxn ang="0">
                  <a:pos x="T6" y="T7"/>
                </a:cxn>
                <a:cxn ang="0">
                  <a:pos x="T8" y="T9"/>
                </a:cxn>
              </a:cxnLst>
              <a:rect l="0" t="0" r="r" b="b"/>
              <a:pathLst>
                <a:path w="11" h="3">
                  <a:moveTo>
                    <a:pt x="10" y="2"/>
                  </a:moveTo>
                  <a:cubicBezTo>
                    <a:pt x="11" y="0"/>
                    <a:pt x="9" y="3"/>
                    <a:pt x="10" y="0"/>
                  </a:cubicBezTo>
                  <a:cubicBezTo>
                    <a:pt x="0" y="0"/>
                    <a:pt x="0" y="0"/>
                    <a:pt x="0" y="0"/>
                  </a:cubicBezTo>
                  <a:cubicBezTo>
                    <a:pt x="0" y="2"/>
                    <a:pt x="0" y="0"/>
                    <a:pt x="0" y="2"/>
                  </a:cubicBezTo>
                  <a:cubicBezTo>
                    <a:pt x="0" y="2"/>
                    <a:pt x="10" y="2"/>
                    <a:pt x="10" y="2"/>
                  </a:cubicBezTo>
                  <a:close/>
                </a:path>
              </a:pathLst>
            </a:custGeom>
            <a:solidFill>
              <a:srgbClr val="E1B8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3" name="Freeform 363"/>
            <p:cNvSpPr>
              <a:spLocks/>
            </p:cNvSpPr>
            <p:nvPr/>
          </p:nvSpPr>
          <p:spPr bwMode="auto">
            <a:xfrm>
              <a:off x="285" y="3384"/>
              <a:ext cx="156" cy="8"/>
            </a:xfrm>
            <a:custGeom>
              <a:avLst/>
              <a:gdLst>
                <a:gd name="T0" fmla="*/ 4 w 66"/>
                <a:gd name="T1" fmla="*/ 0 h 3"/>
                <a:gd name="T2" fmla="*/ 0 w 66"/>
                <a:gd name="T3" fmla="*/ 3 h 3"/>
                <a:gd name="T4" fmla="*/ 57 w 66"/>
                <a:gd name="T5" fmla="*/ 3 h 3"/>
                <a:gd name="T6" fmla="*/ 66 w 66"/>
                <a:gd name="T7" fmla="*/ 0 h 3"/>
                <a:gd name="T8" fmla="*/ 4 w 66"/>
                <a:gd name="T9" fmla="*/ 0 h 3"/>
              </a:gdLst>
              <a:ahLst/>
              <a:cxnLst>
                <a:cxn ang="0">
                  <a:pos x="T0" y="T1"/>
                </a:cxn>
                <a:cxn ang="0">
                  <a:pos x="T2" y="T3"/>
                </a:cxn>
                <a:cxn ang="0">
                  <a:pos x="T4" y="T5"/>
                </a:cxn>
                <a:cxn ang="0">
                  <a:pos x="T6" y="T7"/>
                </a:cxn>
                <a:cxn ang="0">
                  <a:pos x="T8" y="T9"/>
                </a:cxn>
              </a:cxnLst>
              <a:rect l="0" t="0" r="r" b="b"/>
              <a:pathLst>
                <a:path w="66" h="3">
                  <a:moveTo>
                    <a:pt x="4" y="0"/>
                  </a:moveTo>
                  <a:cubicBezTo>
                    <a:pt x="1" y="2"/>
                    <a:pt x="2" y="0"/>
                    <a:pt x="0" y="3"/>
                  </a:cubicBezTo>
                  <a:cubicBezTo>
                    <a:pt x="57" y="3"/>
                    <a:pt x="57" y="3"/>
                    <a:pt x="57" y="3"/>
                  </a:cubicBezTo>
                  <a:cubicBezTo>
                    <a:pt x="66" y="1"/>
                    <a:pt x="61" y="1"/>
                    <a:pt x="66" y="0"/>
                  </a:cubicBezTo>
                  <a:lnTo>
                    <a:pt x="4" y="0"/>
                  </a:lnTo>
                  <a:close/>
                </a:path>
              </a:pathLst>
            </a:custGeom>
            <a:solidFill>
              <a:srgbClr val="E1B8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4" name="Freeform 364"/>
            <p:cNvSpPr>
              <a:spLocks/>
            </p:cNvSpPr>
            <p:nvPr/>
          </p:nvSpPr>
          <p:spPr bwMode="auto">
            <a:xfrm>
              <a:off x="218" y="3439"/>
              <a:ext cx="112" cy="10"/>
            </a:xfrm>
            <a:custGeom>
              <a:avLst/>
              <a:gdLst>
                <a:gd name="T0" fmla="*/ 41 w 47"/>
                <a:gd name="T1" fmla="*/ 4 h 4"/>
                <a:gd name="T2" fmla="*/ 47 w 47"/>
                <a:gd name="T3" fmla="*/ 0 h 4"/>
                <a:gd name="T4" fmla="*/ 4 w 47"/>
                <a:gd name="T5" fmla="*/ 0 h 4"/>
                <a:gd name="T6" fmla="*/ 0 w 47"/>
                <a:gd name="T7" fmla="*/ 4 h 4"/>
                <a:gd name="T8" fmla="*/ 0 w 47"/>
                <a:gd name="T9" fmla="*/ 4 h 4"/>
                <a:gd name="T10" fmla="*/ 41 w 47"/>
                <a:gd name="T11" fmla="*/ 4 h 4"/>
              </a:gdLst>
              <a:ahLst/>
              <a:cxnLst>
                <a:cxn ang="0">
                  <a:pos x="T0" y="T1"/>
                </a:cxn>
                <a:cxn ang="0">
                  <a:pos x="T2" y="T3"/>
                </a:cxn>
                <a:cxn ang="0">
                  <a:pos x="T4" y="T5"/>
                </a:cxn>
                <a:cxn ang="0">
                  <a:pos x="T6" y="T7"/>
                </a:cxn>
                <a:cxn ang="0">
                  <a:pos x="T8" y="T9"/>
                </a:cxn>
                <a:cxn ang="0">
                  <a:pos x="T10" y="T11"/>
                </a:cxn>
              </a:cxnLst>
              <a:rect l="0" t="0" r="r" b="b"/>
              <a:pathLst>
                <a:path w="47" h="4">
                  <a:moveTo>
                    <a:pt x="41" y="4"/>
                  </a:moveTo>
                  <a:cubicBezTo>
                    <a:pt x="44" y="2"/>
                    <a:pt x="44" y="1"/>
                    <a:pt x="47" y="0"/>
                  </a:cubicBezTo>
                  <a:cubicBezTo>
                    <a:pt x="4" y="0"/>
                    <a:pt x="4" y="0"/>
                    <a:pt x="4" y="0"/>
                  </a:cubicBezTo>
                  <a:cubicBezTo>
                    <a:pt x="3" y="3"/>
                    <a:pt x="2" y="2"/>
                    <a:pt x="0" y="4"/>
                  </a:cubicBezTo>
                  <a:cubicBezTo>
                    <a:pt x="0" y="4"/>
                    <a:pt x="0" y="4"/>
                    <a:pt x="0" y="4"/>
                  </a:cubicBezTo>
                  <a:lnTo>
                    <a:pt x="41" y="4"/>
                  </a:lnTo>
                  <a:close/>
                </a:path>
              </a:pathLst>
            </a:custGeom>
            <a:solidFill>
              <a:srgbClr val="E1B8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5" name="Freeform 365"/>
            <p:cNvSpPr>
              <a:spLocks/>
            </p:cNvSpPr>
            <p:nvPr/>
          </p:nvSpPr>
          <p:spPr bwMode="auto">
            <a:xfrm>
              <a:off x="128" y="3230"/>
              <a:ext cx="2500" cy="808"/>
            </a:xfrm>
            <a:custGeom>
              <a:avLst/>
              <a:gdLst>
                <a:gd name="T0" fmla="*/ 150 w 1055"/>
                <a:gd name="T1" fmla="*/ 340 h 340"/>
                <a:gd name="T2" fmla="*/ 140 w 1055"/>
                <a:gd name="T3" fmla="*/ 339 h 340"/>
                <a:gd name="T4" fmla="*/ 0 w 1055"/>
                <a:gd name="T5" fmla="*/ 182 h 340"/>
                <a:gd name="T6" fmla="*/ 0 w 1055"/>
                <a:gd name="T7" fmla="*/ 160 h 340"/>
                <a:gd name="T8" fmla="*/ 51 w 1055"/>
                <a:gd name="T9" fmla="*/ 46 h 340"/>
                <a:gd name="T10" fmla="*/ 138 w 1055"/>
                <a:gd name="T11" fmla="*/ 2 h 340"/>
                <a:gd name="T12" fmla="*/ 180 w 1055"/>
                <a:gd name="T13" fmla="*/ 16 h 340"/>
                <a:gd name="T14" fmla="*/ 197 w 1055"/>
                <a:gd name="T15" fmla="*/ 21 h 340"/>
                <a:gd name="T16" fmla="*/ 198 w 1055"/>
                <a:gd name="T17" fmla="*/ 21 h 340"/>
                <a:gd name="T18" fmla="*/ 199 w 1055"/>
                <a:gd name="T19" fmla="*/ 21 h 340"/>
                <a:gd name="T20" fmla="*/ 221 w 1055"/>
                <a:gd name="T21" fmla="*/ 17 h 340"/>
                <a:gd name="T22" fmla="*/ 252 w 1055"/>
                <a:gd name="T23" fmla="*/ 2 h 340"/>
                <a:gd name="T24" fmla="*/ 1055 w 1055"/>
                <a:gd name="T25" fmla="*/ 2 h 340"/>
                <a:gd name="T26" fmla="*/ 990 w 1055"/>
                <a:gd name="T27" fmla="*/ 31 h 340"/>
                <a:gd name="T28" fmla="*/ 250 w 1055"/>
                <a:gd name="T29" fmla="*/ 31 h 340"/>
                <a:gd name="T30" fmla="*/ 228 w 1055"/>
                <a:gd name="T31" fmla="*/ 37 h 340"/>
                <a:gd name="T32" fmla="*/ 198 w 1055"/>
                <a:gd name="T33" fmla="*/ 47 h 340"/>
                <a:gd name="T34" fmla="*/ 169 w 1055"/>
                <a:gd name="T35" fmla="*/ 34 h 340"/>
                <a:gd name="T36" fmla="*/ 139 w 1055"/>
                <a:gd name="T37" fmla="*/ 28 h 340"/>
                <a:gd name="T38" fmla="*/ 138 w 1055"/>
                <a:gd name="T39" fmla="*/ 28 h 340"/>
                <a:gd name="T40" fmla="*/ 138 w 1055"/>
                <a:gd name="T41" fmla="*/ 28 h 340"/>
                <a:gd name="T42" fmla="*/ 70 w 1055"/>
                <a:gd name="T43" fmla="*/ 64 h 340"/>
                <a:gd name="T44" fmla="*/ 26 w 1055"/>
                <a:gd name="T45" fmla="*/ 160 h 340"/>
                <a:gd name="T46" fmla="*/ 26 w 1055"/>
                <a:gd name="T47" fmla="*/ 182 h 340"/>
                <a:gd name="T48" fmla="*/ 141 w 1055"/>
                <a:gd name="T49" fmla="*/ 308 h 340"/>
                <a:gd name="T50" fmla="*/ 175 w 1055"/>
                <a:gd name="T51" fmla="*/ 304 h 340"/>
                <a:gd name="T52" fmla="*/ 201 w 1055"/>
                <a:gd name="T53" fmla="*/ 294 h 340"/>
                <a:gd name="T54" fmla="*/ 228 w 1055"/>
                <a:gd name="T55" fmla="*/ 303 h 340"/>
                <a:gd name="T56" fmla="*/ 242 w 1055"/>
                <a:gd name="T57" fmla="*/ 308 h 340"/>
                <a:gd name="T58" fmla="*/ 981 w 1055"/>
                <a:gd name="T59" fmla="*/ 308 h 340"/>
                <a:gd name="T60" fmla="*/ 1055 w 1055"/>
                <a:gd name="T61" fmla="*/ 339 h 340"/>
                <a:gd name="T62" fmla="*/ 241 w 1055"/>
                <a:gd name="T63" fmla="*/ 339 h 340"/>
                <a:gd name="T64" fmla="*/ 214 w 1055"/>
                <a:gd name="T65" fmla="*/ 325 h 340"/>
                <a:gd name="T66" fmla="*/ 199 w 1055"/>
                <a:gd name="T67" fmla="*/ 321 h 340"/>
                <a:gd name="T68" fmla="*/ 185 w 1055"/>
                <a:gd name="T69" fmla="*/ 324 h 340"/>
                <a:gd name="T70" fmla="*/ 150 w 1055"/>
                <a:gd name="T71"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55" h="340">
                  <a:moveTo>
                    <a:pt x="150" y="340"/>
                  </a:moveTo>
                  <a:cubicBezTo>
                    <a:pt x="147" y="340"/>
                    <a:pt x="144" y="340"/>
                    <a:pt x="140" y="339"/>
                  </a:cubicBezTo>
                  <a:cubicBezTo>
                    <a:pt x="77" y="337"/>
                    <a:pt x="0" y="266"/>
                    <a:pt x="0" y="182"/>
                  </a:cubicBezTo>
                  <a:cubicBezTo>
                    <a:pt x="0" y="160"/>
                    <a:pt x="0" y="160"/>
                    <a:pt x="0" y="160"/>
                  </a:cubicBezTo>
                  <a:cubicBezTo>
                    <a:pt x="0" y="105"/>
                    <a:pt x="32" y="65"/>
                    <a:pt x="51" y="46"/>
                  </a:cubicBezTo>
                  <a:cubicBezTo>
                    <a:pt x="79" y="19"/>
                    <a:pt x="112" y="2"/>
                    <a:pt x="138" y="2"/>
                  </a:cubicBezTo>
                  <a:cubicBezTo>
                    <a:pt x="162" y="0"/>
                    <a:pt x="172" y="11"/>
                    <a:pt x="180" y="16"/>
                  </a:cubicBezTo>
                  <a:cubicBezTo>
                    <a:pt x="186" y="18"/>
                    <a:pt x="190" y="22"/>
                    <a:pt x="197" y="21"/>
                  </a:cubicBezTo>
                  <a:cubicBezTo>
                    <a:pt x="198" y="21"/>
                    <a:pt x="198" y="21"/>
                    <a:pt x="198" y="21"/>
                  </a:cubicBezTo>
                  <a:cubicBezTo>
                    <a:pt x="199" y="21"/>
                    <a:pt x="199" y="21"/>
                    <a:pt x="199" y="21"/>
                  </a:cubicBezTo>
                  <a:cubicBezTo>
                    <a:pt x="205" y="22"/>
                    <a:pt x="214" y="20"/>
                    <a:pt x="221" y="17"/>
                  </a:cubicBezTo>
                  <a:cubicBezTo>
                    <a:pt x="230" y="13"/>
                    <a:pt x="232" y="1"/>
                    <a:pt x="252" y="2"/>
                  </a:cubicBezTo>
                  <a:cubicBezTo>
                    <a:pt x="269" y="2"/>
                    <a:pt x="785" y="2"/>
                    <a:pt x="1055" y="2"/>
                  </a:cubicBezTo>
                  <a:cubicBezTo>
                    <a:pt x="1055" y="2"/>
                    <a:pt x="1046" y="32"/>
                    <a:pt x="990" y="31"/>
                  </a:cubicBezTo>
                  <a:cubicBezTo>
                    <a:pt x="801" y="29"/>
                    <a:pt x="269" y="32"/>
                    <a:pt x="250" y="31"/>
                  </a:cubicBezTo>
                  <a:cubicBezTo>
                    <a:pt x="242" y="31"/>
                    <a:pt x="236" y="34"/>
                    <a:pt x="228" y="37"/>
                  </a:cubicBezTo>
                  <a:cubicBezTo>
                    <a:pt x="219" y="41"/>
                    <a:pt x="210" y="48"/>
                    <a:pt x="198" y="47"/>
                  </a:cubicBezTo>
                  <a:cubicBezTo>
                    <a:pt x="185" y="48"/>
                    <a:pt x="176" y="37"/>
                    <a:pt x="169" y="34"/>
                  </a:cubicBezTo>
                  <a:cubicBezTo>
                    <a:pt x="162" y="30"/>
                    <a:pt x="156" y="27"/>
                    <a:pt x="139" y="28"/>
                  </a:cubicBezTo>
                  <a:cubicBezTo>
                    <a:pt x="138" y="28"/>
                    <a:pt x="138" y="28"/>
                    <a:pt x="138" y="28"/>
                  </a:cubicBezTo>
                  <a:cubicBezTo>
                    <a:pt x="138" y="28"/>
                    <a:pt x="138" y="28"/>
                    <a:pt x="138" y="28"/>
                  </a:cubicBezTo>
                  <a:cubicBezTo>
                    <a:pt x="119" y="28"/>
                    <a:pt x="92" y="42"/>
                    <a:pt x="70" y="64"/>
                  </a:cubicBezTo>
                  <a:cubicBezTo>
                    <a:pt x="42" y="92"/>
                    <a:pt x="26" y="127"/>
                    <a:pt x="26" y="160"/>
                  </a:cubicBezTo>
                  <a:cubicBezTo>
                    <a:pt x="26" y="182"/>
                    <a:pt x="26" y="182"/>
                    <a:pt x="26" y="182"/>
                  </a:cubicBezTo>
                  <a:cubicBezTo>
                    <a:pt x="26" y="254"/>
                    <a:pt x="96" y="306"/>
                    <a:pt x="141" y="308"/>
                  </a:cubicBezTo>
                  <a:cubicBezTo>
                    <a:pt x="163" y="309"/>
                    <a:pt x="169" y="306"/>
                    <a:pt x="175" y="304"/>
                  </a:cubicBezTo>
                  <a:cubicBezTo>
                    <a:pt x="181" y="301"/>
                    <a:pt x="188" y="294"/>
                    <a:pt x="201" y="294"/>
                  </a:cubicBezTo>
                  <a:cubicBezTo>
                    <a:pt x="216" y="294"/>
                    <a:pt x="223" y="300"/>
                    <a:pt x="228" y="303"/>
                  </a:cubicBezTo>
                  <a:cubicBezTo>
                    <a:pt x="232" y="305"/>
                    <a:pt x="234" y="308"/>
                    <a:pt x="242" y="308"/>
                  </a:cubicBezTo>
                  <a:cubicBezTo>
                    <a:pt x="259" y="308"/>
                    <a:pt x="784" y="311"/>
                    <a:pt x="981" y="308"/>
                  </a:cubicBezTo>
                  <a:cubicBezTo>
                    <a:pt x="1046" y="307"/>
                    <a:pt x="1055" y="339"/>
                    <a:pt x="1055" y="339"/>
                  </a:cubicBezTo>
                  <a:cubicBezTo>
                    <a:pt x="1047" y="339"/>
                    <a:pt x="263" y="339"/>
                    <a:pt x="241" y="339"/>
                  </a:cubicBezTo>
                  <a:cubicBezTo>
                    <a:pt x="228" y="339"/>
                    <a:pt x="220" y="329"/>
                    <a:pt x="214" y="325"/>
                  </a:cubicBezTo>
                  <a:cubicBezTo>
                    <a:pt x="210" y="323"/>
                    <a:pt x="208" y="321"/>
                    <a:pt x="199" y="321"/>
                  </a:cubicBezTo>
                  <a:cubicBezTo>
                    <a:pt x="192" y="321"/>
                    <a:pt x="190" y="322"/>
                    <a:pt x="185" y="324"/>
                  </a:cubicBezTo>
                  <a:cubicBezTo>
                    <a:pt x="177" y="328"/>
                    <a:pt x="169" y="340"/>
                    <a:pt x="150" y="340"/>
                  </a:cubicBezTo>
                  <a:close/>
                </a:path>
              </a:pathLst>
            </a:custGeom>
            <a:gradFill>
              <a:gsLst>
                <a:gs pos="100000">
                  <a:schemeClr val="accent1">
                    <a:lumMod val="75000"/>
                  </a:schemeClr>
                </a:gs>
                <a:gs pos="1000">
                  <a:schemeClr val="accent1"/>
                </a:gs>
              </a:gsLst>
              <a:lin ang="9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6" name="Freeform 366"/>
            <p:cNvSpPr>
              <a:spLocks/>
            </p:cNvSpPr>
            <p:nvPr/>
          </p:nvSpPr>
          <p:spPr bwMode="auto">
            <a:xfrm>
              <a:off x="730" y="3223"/>
              <a:ext cx="1893" cy="21"/>
            </a:xfrm>
            <a:custGeom>
              <a:avLst/>
              <a:gdLst>
                <a:gd name="T0" fmla="*/ 1 w 799"/>
                <a:gd name="T1" fmla="*/ 5 h 9"/>
                <a:gd name="T2" fmla="*/ 799 w 799"/>
                <a:gd name="T3" fmla="*/ 5 h 9"/>
                <a:gd name="T4" fmla="*/ 782 w 799"/>
                <a:gd name="T5" fmla="*/ 7 h 9"/>
                <a:gd name="T6" fmla="*/ 1 w 799"/>
                <a:gd name="T7" fmla="*/ 7 h 9"/>
                <a:gd name="T8" fmla="*/ 1 w 799"/>
                <a:gd name="T9" fmla="*/ 5 h 9"/>
              </a:gdLst>
              <a:ahLst/>
              <a:cxnLst>
                <a:cxn ang="0">
                  <a:pos x="T0" y="T1"/>
                </a:cxn>
                <a:cxn ang="0">
                  <a:pos x="T2" y="T3"/>
                </a:cxn>
                <a:cxn ang="0">
                  <a:pos x="T4" y="T5"/>
                </a:cxn>
                <a:cxn ang="0">
                  <a:pos x="T6" y="T7"/>
                </a:cxn>
                <a:cxn ang="0">
                  <a:pos x="T8" y="T9"/>
                </a:cxn>
              </a:cxnLst>
              <a:rect l="0" t="0" r="r" b="b"/>
              <a:pathLst>
                <a:path w="799" h="9">
                  <a:moveTo>
                    <a:pt x="1" y="5"/>
                  </a:moveTo>
                  <a:cubicBezTo>
                    <a:pt x="1" y="0"/>
                    <a:pt x="799" y="5"/>
                    <a:pt x="799" y="5"/>
                  </a:cubicBezTo>
                  <a:cubicBezTo>
                    <a:pt x="799" y="5"/>
                    <a:pt x="793" y="6"/>
                    <a:pt x="782" y="7"/>
                  </a:cubicBezTo>
                  <a:cubicBezTo>
                    <a:pt x="590" y="9"/>
                    <a:pt x="124" y="6"/>
                    <a:pt x="1" y="7"/>
                  </a:cubicBezTo>
                  <a:cubicBezTo>
                    <a:pt x="0" y="6"/>
                    <a:pt x="1" y="5"/>
                    <a:pt x="1" y="5"/>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7" name="Freeform 367"/>
            <p:cNvSpPr>
              <a:spLocks/>
            </p:cNvSpPr>
            <p:nvPr/>
          </p:nvSpPr>
          <p:spPr bwMode="auto">
            <a:xfrm>
              <a:off x="514" y="2646"/>
              <a:ext cx="280" cy="622"/>
            </a:xfrm>
            <a:custGeom>
              <a:avLst/>
              <a:gdLst>
                <a:gd name="T0" fmla="*/ 268 w 280"/>
                <a:gd name="T1" fmla="*/ 0 h 622"/>
                <a:gd name="T2" fmla="*/ 0 w 280"/>
                <a:gd name="T3" fmla="*/ 598 h 622"/>
                <a:gd name="T4" fmla="*/ 41 w 280"/>
                <a:gd name="T5" fmla="*/ 622 h 622"/>
                <a:gd name="T6" fmla="*/ 280 w 280"/>
                <a:gd name="T7" fmla="*/ 7 h 622"/>
                <a:gd name="T8" fmla="*/ 268 w 280"/>
                <a:gd name="T9" fmla="*/ 0 h 622"/>
              </a:gdLst>
              <a:ahLst/>
              <a:cxnLst>
                <a:cxn ang="0">
                  <a:pos x="T0" y="T1"/>
                </a:cxn>
                <a:cxn ang="0">
                  <a:pos x="T2" y="T3"/>
                </a:cxn>
                <a:cxn ang="0">
                  <a:pos x="T4" y="T5"/>
                </a:cxn>
                <a:cxn ang="0">
                  <a:pos x="T6" y="T7"/>
                </a:cxn>
                <a:cxn ang="0">
                  <a:pos x="T8" y="T9"/>
                </a:cxn>
              </a:cxnLst>
              <a:rect l="0" t="0" r="r" b="b"/>
              <a:pathLst>
                <a:path w="280" h="622">
                  <a:moveTo>
                    <a:pt x="268" y="0"/>
                  </a:moveTo>
                  <a:lnTo>
                    <a:pt x="0" y="598"/>
                  </a:lnTo>
                  <a:lnTo>
                    <a:pt x="41" y="622"/>
                  </a:lnTo>
                  <a:lnTo>
                    <a:pt x="280" y="7"/>
                  </a:lnTo>
                  <a:lnTo>
                    <a:pt x="268"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8" name="Freeform 368"/>
            <p:cNvSpPr>
              <a:spLocks/>
            </p:cNvSpPr>
            <p:nvPr/>
          </p:nvSpPr>
          <p:spPr bwMode="auto">
            <a:xfrm>
              <a:off x="668" y="2655"/>
              <a:ext cx="197" cy="601"/>
            </a:xfrm>
            <a:custGeom>
              <a:avLst/>
              <a:gdLst>
                <a:gd name="T0" fmla="*/ 173 w 197"/>
                <a:gd name="T1" fmla="*/ 7 h 601"/>
                <a:gd name="T2" fmla="*/ 0 w 197"/>
                <a:gd name="T3" fmla="*/ 601 h 601"/>
                <a:gd name="T4" fmla="*/ 60 w 197"/>
                <a:gd name="T5" fmla="*/ 577 h 601"/>
                <a:gd name="T6" fmla="*/ 197 w 197"/>
                <a:gd name="T7" fmla="*/ 0 h 601"/>
                <a:gd name="T8" fmla="*/ 173 w 197"/>
                <a:gd name="T9" fmla="*/ 7 h 601"/>
              </a:gdLst>
              <a:ahLst/>
              <a:cxnLst>
                <a:cxn ang="0">
                  <a:pos x="T0" y="T1"/>
                </a:cxn>
                <a:cxn ang="0">
                  <a:pos x="T2" y="T3"/>
                </a:cxn>
                <a:cxn ang="0">
                  <a:pos x="T4" y="T5"/>
                </a:cxn>
                <a:cxn ang="0">
                  <a:pos x="T6" y="T7"/>
                </a:cxn>
                <a:cxn ang="0">
                  <a:pos x="T8" y="T9"/>
                </a:cxn>
              </a:cxnLst>
              <a:rect l="0" t="0" r="r" b="b"/>
              <a:pathLst>
                <a:path w="197" h="601">
                  <a:moveTo>
                    <a:pt x="173" y="7"/>
                  </a:moveTo>
                  <a:lnTo>
                    <a:pt x="0" y="601"/>
                  </a:lnTo>
                  <a:lnTo>
                    <a:pt x="60" y="577"/>
                  </a:lnTo>
                  <a:lnTo>
                    <a:pt x="197" y="0"/>
                  </a:lnTo>
                  <a:lnTo>
                    <a:pt x="173" y="7"/>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9" name="Freeform 369"/>
            <p:cNvSpPr>
              <a:spLocks/>
            </p:cNvSpPr>
            <p:nvPr/>
          </p:nvSpPr>
          <p:spPr bwMode="auto">
            <a:xfrm>
              <a:off x="439" y="2634"/>
              <a:ext cx="327" cy="603"/>
            </a:xfrm>
            <a:custGeom>
              <a:avLst/>
              <a:gdLst>
                <a:gd name="T0" fmla="*/ 317 w 327"/>
                <a:gd name="T1" fmla="*/ 0 h 603"/>
                <a:gd name="T2" fmla="*/ 0 w 327"/>
                <a:gd name="T3" fmla="*/ 601 h 603"/>
                <a:gd name="T4" fmla="*/ 45 w 327"/>
                <a:gd name="T5" fmla="*/ 603 h 603"/>
                <a:gd name="T6" fmla="*/ 327 w 327"/>
                <a:gd name="T7" fmla="*/ 2 h 603"/>
                <a:gd name="T8" fmla="*/ 317 w 327"/>
                <a:gd name="T9" fmla="*/ 0 h 603"/>
              </a:gdLst>
              <a:ahLst/>
              <a:cxnLst>
                <a:cxn ang="0">
                  <a:pos x="T0" y="T1"/>
                </a:cxn>
                <a:cxn ang="0">
                  <a:pos x="T2" y="T3"/>
                </a:cxn>
                <a:cxn ang="0">
                  <a:pos x="T4" y="T5"/>
                </a:cxn>
                <a:cxn ang="0">
                  <a:pos x="T6" y="T7"/>
                </a:cxn>
                <a:cxn ang="0">
                  <a:pos x="T8" y="T9"/>
                </a:cxn>
              </a:cxnLst>
              <a:rect l="0" t="0" r="r" b="b"/>
              <a:pathLst>
                <a:path w="327" h="603">
                  <a:moveTo>
                    <a:pt x="317" y="0"/>
                  </a:moveTo>
                  <a:lnTo>
                    <a:pt x="0" y="601"/>
                  </a:lnTo>
                  <a:lnTo>
                    <a:pt x="45" y="603"/>
                  </a:lnTo>
                  <a:lnTo>
                    <a:pt x="327" y="2"/>
                  </a:lnTo>
                  <a:lnTo>
                    <a:pt x="317"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73" name="redbook"/>
          <p:cNvGrpSpPr>
            <a:grpSpLocks noChangeAspect="1"/>
          </p:cNvGrpSpPr>
          <p:nvPr/>
        </p:nvGrpSpPr>
        <p:grpSpPr bwMode="auto">
          <a:xfrm rot="20588964">
            <a:off x="1696315" y="4623324"/>
            <a:ext cx="650019" cy="2120675"/>
            <a:chOff x="1664" y="660"/>
            <a:chExt cx="1334" cy="3302"/>
          </a:xfrm>
          <a:effectLst>
            <a:outerShdw blurRad="76200" dir="13500000" sy="23000" kx="1200000" algn="br" rotWithShape="0">
              <a:prstClr val="black">
                <a:alpha val="20000"/>
              </a:prstClr>
            </a:outerShdw>
          </a:effectLst>
        </p:grpSpPr>
        <p:sp>
          <p:nvSpPr>
            <p:cNvPr id="174" name="AutoShape 109"/>
            <p:cNvSpPr>
              <a:spLocks noChangeAspect="1" noChangeArrowheads="1" noTextEdit="1"/>
            </p:cNvSpPr>
            <p:nvPr/>
          </p:nvSpPr>
          <p:spPr bwMode="auto">
            <a:xfrm>
              <a:off x="1668" y="664"/>
              <a:ext cx="1326" cy="3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5" name="Freeform 111"/>
            <p:cNvSpPr>
              <a:spLocks/>
            </p:cNvSpPr>
            <p:nvPr/>
          </p:nvSpPr>
          <p:spPr bwMode="auto">
            <a:xfrm>
              <a:off x="1710" y="725"/>
              <a:ext cx="1272" cy="549"/>
            </a:xfrm>
            <a:custGeom>
              <a:avLst/>
              <a:gdLst>
                <a:gd name="T0" fmla="*/ 7 w 334"/>
                <a:gd name="T1" fmla="*/ 3 h 145"/>
                <a:gd name="T2" fmla="*/ 27 w 334"/>
                <a:gd name="T3" fmla="*/ 8 h 145"/>
                <a:gd name="T4" fmla="*/ 30 w 334"/>
                <a:gd name="T5" fmla="*/ 29 h 145"/>
                <a:gd name="T6" fmla="*/ 32 w 334"/>
                <a:gd name="T7" fmla="*/ 9 h 145"/>
                <a:gd name="T8" fmla="*/ 83 w 334"/>
                <a:gd name="T9" fmla="*/ 17 h 145"/>
                <a:gd name="T10" fmla="*/ 85 w 334"/>
                <a:gd name="T11" fmla="*/ 26 h 145"/>
                <a:gd name="T12" fmla="*/ 87 w 334"/>
                <a:gd name="T13" fmla="*/ 17 h 145"/>
                <a:gd name="T14" fmla="*/ 140 w 334"/>
                <a:gd name="T15" fmla="*/ 19 h 145"/>
                <a:gd name="T16" fmla="*/ 141 w 334"/>
                <a:gd name="T17" fmla="*/ 41 h 145"/>
                <a:gd name="T18" fmla="*/ 144 w 334"/>
                <a:gd name="T19" fmla="*/ 19 h 145"/>
                <a:gd name="T20" fmla="*/ 178 w 334"/>
                <a:gd name="T21" fmla="*/ 19 h 145"/>
                <a:gd name="T22" fmla="*/ 180 w 334"/>
                <a:gd name="T23" fmla="*/ 25 h 145"/>
                <a:gd name="T24" fmla="*/ 182 w 334"/>
                <a:gd name="T25" fmla="*/ 18 h 145"/>
                <a:gd name="T26" fmla="*/ 185 w 334"/>
                <a:gd name="T27" fmla="*/ 18 h 145"/>
                <a:gd name="T28" fmla="*/ 187 w 334"/>
                <a:gd name="T29" fmla="*/ 30 h 145"/>
                <a:gd name="T30" fmla="*/ 188 w 334"/>
                <a:gd name="T31" fmla="*/ 19 h 145"/>
                <a:gd name="T32" fmla="*/ 228 w 334"/>
                <a:gd name="T33" fmla="*/ 15 h 145"/>
                <a:gd name="T34" fmla="*/ 233 w 334"/>
                <a:gd name="T35" fmla="*/ 23 h 145"/>
                <a:gd name="T36" fmla="*/ 234 w 334"/>
                <a:gd name="T37" fmla="*/ 14 h 145"/>
                <a:gd name="T38" fmla="*/ 239 w 334"/>
                <a:gd name="T39" fmla="*/ 14 h 145"/>
                <a:gd name="T40" fmla="*/ 242 w 334"/>
                <a:gd name="T41" fmla="*/ 30 h 145"/>
                <a:gd name="T42" fmla="*/ 243 w 334"/>
                <a:gd name="T43" fmla="*/ 13 h 145"/>
                <a:gd name="T44" fmla="*/ 279 w 334"/>
                <a:gd name="T45" fmla="*/ 8 h 145"/>
                <a:gd name="T46" fmla="*/ 283 w 334"/>
                <a:gd name="T47" fmla="*/ 26 h 145"/>
                <a:gd name="T48" fmla="*/ 286 w 334"/>
                <a:gd name="T49" fmla="*/ 8 h 145"/>
                <a:gd name="T50" fmla="*/ 321 w 334"/>
                <a:gd name="T51" fmla="*/ 1 h 145"/>
                <a:gd name="T52" fmla="*/ 314 w 334"/>
                <a:gd name="T53" fmla="*/ 108 h 145"/>
                <a:gd name="T54" fmla="*/ 20 w 334"/>
                <a:gd name="T55" fmla="*/ 118 h 145"/>
                <a:gd name="T56" fmla="*/ 7 w 334"/>
                <a:gd name="T57" fmla="*/ 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4" h="145">
                  <a:moveTo>
                    <a:pt x="7" y="3"/>
                  </a:moveTo>
                  <a:cubicBezTo>
                    <a:pt x="7" y="3"/>
                    <a:pt x="14" y="5"/>
                    <a:pt x="27" y="8"/>
                  </a:cubicBezTo>
                  <a:cubicBezTo>
                    <a:pt x="29" y="8"/>
                    <a:pt x="28" y="29"/>
                    <a:pt x="30" y="29"/>
                  </a:cubicBezTo>
                  <a:cubicBezTo>
                    <a:pt x="31" y="29"/>
                    <a:pt x="31" y="9"/>
                    <a:pt x="32" y="9"/>
                  </a:cubicBezTo>
                  <a:cubicBezTo>
                    <a:pt x="44" y="12"/>
                    <a:pt x="63" y="15"/>
                    <a:pt x="83" y="17"/>
                  </a:cubicBezTo>
                  <a:cubicBezTo>
                    <a:pt x="84" y="17"/>
                    <a:pt x="84" y="26"/>
                    <a:pt x="85" y="26"/>
                  </a:cubicBezTo>
                  <a:cubicBezTo>
                    <a:pt x="86" y="26"/>
                    <a:pt x="86" y="17"/>
                    <a:pt x="87" y="17"/>
                  </a:cubicBezTo>
                  <a:cubicBezTo>
                    <a:pt x="101" y="18"/>
                    <a:pt x="121" y="19"/>
                    <a:pt x="140" y="19"/>
                  </a:cubicBezTo>
                  <a:cubicBezTo>
                    <a:pt x="141" y="19"/>
                    <a:pt x="140" y="41"/>
                    <a:pt x="141" y="41"/>
                  </a:cubicBezTo>
                  <a:cubicBezTo>
                    <a:pt x="143" y="41"/>
                    <a:pt x="143" y="19"/>
                    <a:pt x="144" y="19"/>
                  </a:cubicBezTo>
                  <a:cubicBezTo>
                    <a:pt x="155" y="19"/>
                    <a:pt x="166" y="19"/>
                    <a:pt x="178" y="19"/>
                  </a:cubicBezTo>
                  <a:cubicBezTo>
                    <a:pt x="178" y="19"/>
                    <a:pt x="179" y="25"/>
                    <a:pt x="180" y="25"/>
                  </a:cubicBezTo>
                  <a:cubicBezTo>
                    <a:pt x="181" y="25"/>
                    <a:pt x="181" y="18"/>
                    <a:pt x="182" y="18"/>
                  </a:cubicBezTo>
                  <a:cubicBezTo>
                    <a:pt x="183" y="18"/>
                    <a:pt x="184" y="18"/>
                    <a:pt x="185" y="18"/>
                  </a:cubicBezTo>
                  <a:cubicBezTo>
                    <a:pt x="185" y="18"/>
                    <a:pt x="186" y="30"/>
                    <a:pt x="187" y="30"/>
                  </a:cubicBezTo>
                  <a:cubicBezTo>
                    <a:pt x="187" y="30"/>
                    <a:pt x="187" y="19"/>
                    <a:pt x="188" y="19"/>
                  </a:cubicBezTo>
                  <a:cubicBezTo>
                    <a:pt x="200" y="18"/>
                    <a:pt x="214" y="17"/>
                    <a:pt x="228" y="15"/>
                  </a:cubicBezTo>
                  <a:cubicBezTo>
                    <a:pt x="230" y="15"/>
                    <a:pt x="231" y="23"/>
                    <a:pt x="233" y="23"/>
                  </a:cubicBezTo>
                  <a:cubicBezTo>
                    <a:pt x="235" y="23"/>
                    <a:pt x="233" y="14"/>
                    <a:pt x="234" y="14"/>
                  </a:cubicBezTo>
                  <a:cubicBezTo>
                    <a:pt x="236" y="14"/>
                    <a:pt x="237" y="14"/>
                    <a:pt x="239" y="14"/>
                  </a:cubicBezTo>
                  <a:cubicBezTo>
                    <a:pt x="239" y="14"/>
                    <a:pt x="241" y="30"/>
                    <a:pt x="242" y="30"/>
                  </a:cubicBezTo>
                  <a:cubicBezTo>
                    <a:pt x="242" y="30"/>
                    <a:pt x="242" y="13"/>
                    <a:pt x="243" y="13"/>
                  </a:cubicBezTo>
                  <a:cubicBezTo>
                    <a:pt x="254" y="12"/>
                    <a:pt x="267" y="10"/>
                    <a:pt x="279" y="8"/>
                  </a:cubicBezTo>
                  <a:cubicBezTo>
                    <a:pt x="281" y="8"/>
                    <a:pt x="282" y="26"/>
                    <a:pt x="283" y="26"/>
                  </a:cubicBezTo>
                  <a:cubicBezTo>
                    <a:pt x="285" y="26"/>
                    <a:pt x="283" y="8"/>
                    <a:pt x="286" y="8"/>
                  </a:cubicBezTo>
                  <a:cubicBezTo>
                    <a:pt x="296" y="6"/>
                    <a:pt x="311" y="3"/>
                    <a:pt x="321" y="1"/>
                  </a:cubicBezTo>
                  <a:cubicBezTo>
                    <a:pt x="323" y="0"/>
                    <a:pt x="334" y="75"/>
                    <a:pt x="314" y="108"/>
                  </a:cubicBezTo>
                  <a:cubicBezTo>
                    <a:pt x="290" y="145"/>
                    <a:pt x="43" y="139"/>
                    <a:pt x="20" y="118"/>
                  </a:cubicBezTo>
                  <a:cubicBezTo>
                    <a:pt x="0" y="101"/>
                    <a:pt x="7" y="3"/>
                    <a:pt x="7" y="3"/>
                  </a:cubicBezTo>
                  <a:close/>
                </a:path>
              </a:pathLst>
            </a:custGeom>
            <a:solidFill>
              <a:srgbClr val="FFEEC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6" name="Freeform 112"/>
            <p:cNvSpPr>
              <a:spLocks/>
            </p:cNvSpPr>
            <p:nvPr/>
          </p:nvSpPr>
          <p:spPr bwMode="auto">
            <a:xfrm>
              <a:off x="1843" y="778"/>
              <a:ext cx="31" cy="428"/>
            </a:xfrm>
            <a:custGeom>
              <a:avLst/>
              <a:gdLst>
                <a:gd name="T0" fmla="*/ 0 w 31"/>
                <a:gd name="T1" fmla="*/ 405 h 428"/>
                <a:gd name="T2" fmla="*/ 19 w 31"/>
                <a:gd name="T3" fmla="*/ 0 h 428"/>
                <a:gd name="T4" fmla="*/ 31 w 31"/>
                <a:gd name="T5" fmla="*/ 428 h 428"/>
                <a:gd name="T6" fmla="*/ 0 w 31"/>
                <a:gd name="T7" fmla="*/ 405 h 428"/>
              </a:gdLst>
              <a:ahLst/>
              <a:cxnLst>
                <a:cxn ang="0">
                  <a:pos x="T0" y="T1"/>
                </a:cxn>
                <a:cxn ang="0">
                  <a:pos x="T2" y="T3"/>
                </a:cxn>
                <a:cxn ang="0">
                  <a:pos x="T4" y="T5"/>
                </a:cxn>
                <a:cxn ang="0">
                  <a:pos x="T6" y="T7"/>
                </a:cxn>
              </a:cxnLst>
              <a:rect l="0" t="0" r="r" b="b"/>
              <a:pathLst>
                <a:path w="31" h="428">
                  <a:moveTo>
                    <a:pt x="0" y="405"/>
                  </a:moveTo>
                  <a:lnTo>
                    <a:pt x="19" y="0"/>
                  </a:lnTo>
                  <a:lnTo>
                    <a:pt x="31" y="428"/>
                  </a:lnTo>
                  <a:lnTo>
                    <a:pt x="0" y="405"/>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7" name="Freeform 113"/>
            <p:cNvSpPr>
              <a:spLocks/>
            </p:cNvSpPr>
            <p:nvPr/>
          </p:nvSpPr>
          <p:spPr bwMode="auto">
            <a:xfrm>
              <a:off x="1927" y="914"/>
              <a:ext cx="34" cy="394"/>
            </a:xfrm>
            <a:custGeom>
              <a:avLst/>
              <a:gdLst>
                <a:gd name="T0" fmla="*/ 0 w 34"/>
                <a:gd name="T1" fmla="*/ 375 h 394"/>
                <a:gd name="T2" fmla="*/ 23 w 34"/>
                <a:gd name="T3" fmla="*/ 0 h 394"/>
                <a:gd name="T4" fmla="*/ 34 w 34"/>
                <a:gd name="T5" fmla="*/ 394 h 394"/>
                <a:gd name="T6" fmla="*/ 0 w 34"/>
                <a:gd name="T7" fmla="*/ 375 h 394"/>
              </a:gdLst>
              <a:ahLst/>
              <a:cxnLst>
                <a:cxn ang="0">
                  <a:pos x="T0" y="T1"/>
                </a:cxn>
                <a:cxn ang="0">
                  <a:pos x="T2" y="T3"/>
                </a:cxn>
                <a:cxn ang="0">
                  <a:pos x="T4" y="T5"/>
                </a:cxn>
                <a:cxn ang="0">
                  <a:pos x="T6" y="T7"/>
                </a:cxn>
              </a:cxnLst>
              <a:rect l="0" t="0" r="r" b="b"/>
              <a:pathLst>
                <a:path w="34" h="394">
                  <a:moveTo>
                    <a:pt x="0" y="375"/>
                  </a:moveTo>
                  <a:lnTo>
                    <a:pt x="23" y="0"/>
                  </a:lnTo>
                  <a:lnTo>
                    <a:pt x="34" y="394"/>
                  </a:lnTo>
                  <a:lnTo>
                    <a:pt x="0" y="375"/>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8" name="Freeform 114"/>
            <p:cNvSpPr>
              <a:spLocks/>
            </p:cNvSpPr>
            <p:nvPr/>
          </p:nvSpPr>
          <p:spPr bwMode="auto">
            <a:xfrm>
              <a:off x="2018" y="812"/>
              <a:ext cx="31" cy="462"/>
            </a:xfrm>
            <a:custGeom>
              <a:avLst/>
              <a:gdLst>
                <a:gd name="T0" fmla="*/ 0 w 31"/>
                <a:gd name="T1" fmla="*/ 443 h 462"/>
                <a:gd name="T2" fmla="*/ 19 w 31"/>
                <a:gd name="T3" fmla="*/ 0 h 462"/>
                <a:gd name="T4" fmla="*/ 31 w 31"/>
                <a:gd name="T5" fmla="*/ 462 h 462"/>
                <a:gd name="T6" fmla="*/ 0 w 31"/>
                <a:gd name="T7" fmla="*/ 443 h 462"/>
              </a:gdLst>
              <a:ahLst/>
              <a:cxnLst>
                <a:cxn ang="0">
                  <a:pos x="T0" y="T1"/>
                </a:cxn>
                <a:cxn ang="0">
                  <a:pos x="T2" y="T3"/>
                </a:cxn>
                <a:cxn ang="0">
                  <a:pos x="T4" y="T5"/>
                </a:cxn>
                <a:cxn ang="0">
                  <a:pos x="T6" y="T7"/>
                </a:cxn>
              </a:cxnLst>
              <a:rect l="0" t="0" r="r" b="b"/>
              <a:pathLst>
                <a:path w="31" h="462">
                  <a:moveTo>
                    <a:pt x="0" y="443"/>
                  </a:moveTo>
                  <a:lnTo>
                    <a:pt x="19" y="0"/>
                  </a:lnTo>
                  <a:lnTo>
                    <a:pt x="31" y="462"/>
                  </a:lnTo>
                  <a:lnTo>
                    <a:pt x="0" y="443"/>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9" name="Freeform 115"/>
            <p:cNvSpPr>
              <a:spLocks/>
            </p:cNvSpPr>
            <p:nvPr/>
          </p:nvSpPr>
          <p:spPr bwMode="auto">
            <a:xfrm>
              <a:off x="2083" y="857"/>
              <a:ext cx="31" cy="395"/>
            </a:xfrm>
            <a:custGeom>
              <a:avLst/>
              <a:gdLst>
                <a:gd name="T0" fmla="*/ 0 w 31"/>
                <a:gd name="T1" fmla="*/ 379 h 395"/>
                <a:gd name="T2" fmla="*/ 19 w 31"/>
                <a:gd name="T3" fmla="*/ 0 h 395"/>
                <a:gd name="T4" fmla="*/ 31 w 31"/>
                <a:gd name="T5" fmla="*/ 395 h 395"/>
                <a:gd name="T6" fmla="*/ 0 w 31"/>
                <a:gd name="T7" fmla="*/ 379 h 395"/>
              </a:gdLst>
              <a:ahLst/>
              <a:cxnLst>
                <a:cxn ang="0">
                  <a:pos x="T0" y="T1"/>
                </a:cxn>
                <a:cxn ang="0">
                  <a:pos x="T2" y="T3"/>
                </a:cxn>
                <a:cxn ang="0">
                  <a:pos x="T4" y="T5"/>
                </a:cxn>
                <a:cxn ang="0">
                  <a:pos x="T6" y="T7"/>
                </a:cxn>
              </a:cxnLst>
              <a:rect l="0" t="0" r="r" b="b"/>
              <a:pathLst>
                <a:path w="31" h="395">
                  <a:moveTo>
                    <a:pt x="0" y="379"/>
                  </a:moveTo>
                  <a:lnTo>
                    <a:pt x="19" y="0"/>
                  </a:lnTo>
                  <a:lnTo>
                    <a:pt x="31" y="395"/>
                  </a:lnTo>
                  <a:lnTo>
                    <a:pt x="0" y="379"/>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0" name="Freeform 116"/>
            <p:cNvSpPr>
              <a:spLocks/>
            </p:cNvSpPr>
            <p:nvPr/>
          </p:nvSpPr>
          <p:spPr bwMode="auto">
            <a:xfrm>
              <a:off x="1973" y="846"/>
              <a:ext cx="34" cy="455"/>
            </a:xfrm>
            <a:custGeom>
              <a:avLst/>
              <a:gdLst>
                <a:gd name="T0" fmla="*/ 0 w 34"/>
                <a:gd name="T1" fmla="*/ 436 h 455"/>
                <a:gd name="T2" fmla="*/ 22 w 34"/>
                <a:gd name="T3" fmla="*/ 0 h 455"/>
                <a:gd name="T4" fmla="*/ 34 w 34"/>
                <a:gd name="T5" fmla="*/ 455 h 455"/>
                <a:gd name="T6" fmla="*/ 0 w 34"/>
                <a:gd name="T7" fmla="*/ 436 h 455"/>
              </a:gdLst>
              <a:ahLst/>
              <a:cxnLst>
                <a:cxn ang="0">
                  <a:pos x="T0" y="T1"/>
                </a:cxn>
                <a:cxn ang="0">
                  <a:pos x="T2" y="T3"/>
                </a:cxn>
                <a:cxn ang="0">
                  <a:pos x="T4" y="T5"/>
                </a:cxn>
                <a:cxn ang="0">
                  <a:pos x="T6" y="T7"/>
                </a:cxn>
              </a:cxnLst>
              <a:rect l="0" t="0" r="r" b="b"/>
              <a:pathLst>
                <a:path w="34" h="455">
                  <a:moveTo>
                    <a:pt x="0" y="436"/>
                  </a:moveTo>
                  <a:lnTo>
                    <a:pt x="22" y="0"/>
                  </a:lnTo>
                  <a:lnTo>
                    <a:pt x="34" y="455"/>
                  </a:lnTo>
                  <a:lnTo>
                    <a:pt x="0" y="436"/>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1" name="Freeform 117"/>
            <p:cNvSpPr>
              <a:spLocks/>
            </p:cNvSpPr>
            <p:nvPr/>
          </p:nvSpPr>
          <p:spPr bwMode="auto">
            <a:xfrm>
              <a:off x="2136" y="907"/>
              <a:ext cx="35" cy="394"/>
            </a:xfrm>
            <a:custGeom>
              <a:avLst/>
              <a:gdLst>
                <a:gd name="T0" fmla="*/ 0 w 35"/>
                <a:gd name="T1" fmla="*/ 379 h 394"/>
                <a:gd name="T2" fmla="*/ 23 w 35"/>
                <a:gd name="T3" fmla="*/ 0 h 394"/>
                <a:gd name="T4" fmla="*/ 35 w 35"/>
                <a:gd name="T5" fmla="*/ 394 h 394"/>
                <a:gd name="T6" fmla="*/ 0 w 35"/>
                <a:gd name="T7" fmla="*/ 379 h 394"/>
              </a:gdLst>
              <a:ahLst/>
              <a:cxnLst>
                <a:cxn ang="0">
                  <a:pos x="T0" y="T1"/>
                </a:cxn>
                <a:cxn ang="0">
                  <a:pos x="T2" y="T3"/>
                </a:cxn>
                <a:cxn ang="0">
                  <a:pos x="T4" y="T5"/>
                </a:cxn>
                <a:cxn ang="0">
                  <a:pos x="T6" y="T7"/>
                </a:cxn>
              </a:cxnLst>
              <a:rect l="0" t="0" r="r" b="b"/>
              <a:pathLst>
                <a:path w="35" h="394">
                  <a:moveTo>
                    <a:pt x="0" y="379"/>
                  </a:moveTo>
                  <a:lnTo>
                    <a:pt x="23" y="0"/>
                  </a:lnTo>
                  <a:lnTo>
                    <a:pt x="35" y="394"/>
                  </a:lnTo>
                  <a:lnTo>
                    <a:pt x="0" y="379"/>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2" name="Freeform 118"/>
            <p:cNvSpPr>
              <a:spLocks/>
            </p:cNvSpPr>
            <p:nvPr/>
          </p:nvSpPr>
          <p:spPr bwMode="auto">
            <a:xfrm>
              <a:off x="2197" y="937"/>
              <a:ext cx="35" cy="394"/>
            </a:xfrm>
            <a:custGeom>
              <a:avLst/>
              <a:gdLst>
                <a:gd name="T0" fmla="*/ 0 w 35"/>
                <a:gd name="T1" fmla="*/ 375 h 394"/>
                <a:gd name="T2" fmla="*/ 23 w 35"/>
                <a:gd name="T3" fmla="*/ 0 h 394"/>
                <a:gd name="T4" fmla="*/ 35 w 35"/>
                <a:gd name="T5" fmla="*/ 394 h 394"/>
                <a:gd name="T6" fmla="*/ 0 w 35"/>
                <a:gd name="T7" fmla="*/ 375 h 394"/>
              </a:gdLst>
              <a:ahLst/>
              <a:cxnLst>
                <a:cxn ang="0">
                  <a:pos x="T0" y="T1"/>
                </a:cxn>
                <a:cxn ang="0">
                  <a:pos x="T2" y="T3"/>
                </a:cxn>
                <a:cxn ang="0">
                  <a:pos x="T4" y="T5"/>
                </a:cxn>
                <a:cxn ang="0">
                  <a:pos x="T6" y="T7"/>
                </a:cxn>
              </a:cxnLst>
              <a:rect l="0" t="0" r="r" b="b"/>
              <a:pathLst>
                <a:path w="35" h="394">
                  <a:moveTo>
                    <a:pt x="0" y="375"/>
                  </a:moveTo>
                  <a:lnTo>
                    <a:pt x="23" y="0"/>
                  </a:lnTo>
                  <a:lnTo>
                    <a:pt x="35" y="394"/>
                  </a:lnTo>
                  <a:lnTo>
                    <a:pt x="0" y="375"/>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3" name="Freeform 119"/>
            <p:cNvSpPr>
              <a:spLocks/>
            </p:cNvSpPr>
            <p:nvPr/>
          </p:nvSpPr>
          <p:spPr bwMode="auto">
            <a:xfrm>
              <a:off x="2247" y="823"/>
              <a:ext cx="34" cy="463"/>
            </a:xfrm>
            <a:custGeom>
              <a:avLst/>
              <a:gdLst>
                <a:gd name="T0" fmla="*/ 0 w 34"/>
                <a:gd name="T1" fmla="*/ 444 h 463"/>
                <a:gd name="T2" fmla="*/ 23 w 34"/>
                <a:gd name="T3" fmla="*/ 0 h 463"/>
                <a:gd name="T4" fmla="*/ 34 w 34"/>
                <a:gd name="T5" fmla="*/ 463 h 463"/>
                <a:gd name="T6" fmla="*/ 0 w 34"/>
                <a:gd name="T7" fmla="*/ 444 h 463"/>
              </a:gdLst>
              <a:ahLst/>
              <a:cxnLst>
                <a:cxn ang="0">
                  <a:pos x="T0" y="T1"/>
                </a:cxn>
                <a:cxn ang="0">
                  <a:pos x="T2" y="T3"/>
                </a:cxn>
                <a:cxn ang="0">
                  <a:pos x="T4" y="T5"/>
                </a:cxn>
                <a:cxn ang="0">
                  <a:pos x="T6" y="T7"/>
                </a:cxn>
              </a:cxnLst>
              <a:rect l="0" t="0" r="r" b="b"/>
              <a:pathLst>
                <a:path w="34" h="463">
                  <a:moveTo>
                    <a:pt x="0" y="444"/>
                  </a:moveTo>
                  <a:lnTo>
                    <a:pt x="23" y="0"/>
                  </a:lnTo>
                  <a:lnTo>
                    <a:pt x="34" y="463"/>
                  </a:lnTo>
                  <a:lnTo>
                    <a:pt x="0" y="444"/>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4" name="Freeform 120"/>
            <p:cNvSpPr>
              <a:spLocks/>
            </p:cNvSpPr>
            <p:nvPr/>
          </p:nvSpPr>
          <p:spPr bwMode="auto">
            <a:xfrm>
              <a:off x="2357" y="835"/>
              <a:ext cx="35" cy="462"/>
            </a:xfrm>
            <a:custGeom>
              <a:avLst/>
              <a:gdLst>
                <a:gd name="T0" fmla="*/ 0 w 35"/>
                <a:gd name="T1" fmla="*/ 443 h 462"/>
                <a:gd name="T2" fmla="*/ 23 w 35"/>
                <a:gd name="T3" fmla="*/ 0 h 462"/>
                <a:gd name="T4" fmla="*/ 35 w 35"/>
                <a:gd name="T5" fmla="*/ 462 h 462"/>
                <a:gd name="T6" fmla="*/ 0 w 35"/>
                <a:gd name="T7" fmla="*/ 443 h 462"/>
              </a:gdLst>
              <a:ahLst/>
              <a:cxnLst>
                <a:cxn ang="0">
                  <a:pos x="T0" y="T1"/>
                </a:cxn>
                <a:cxn ang="0">
                  <a:pos x="T2" y="T3"/>
                </a:cxn>
                <a:cxn ang="0">
                  <a:pos x="T4" y="T5"/>
                </a:cxn>
                <a:cxn ang="0">
                  <a:pos x="T6" y="T7"/>
                </a:cxn>
              </a:cxnLst>
              <a:rect l="0" t="0" r="r" b="b"/>
              <a:pathLst>
                <a:path w="35" h="462">
                  <a:moveTo>
                    <a:pt x="0" y="443"/>
                  </a:moveTo>
                  <a:lnTo>
                    <a:pt x="23" y="0"/>
                  </a:lnTo>
                  <a:lnTo>
                    <a:pt x="35" y="462"/>
                  </a:lnTo>
                  <a:lnTo>
                    <a:pt x="0" y="443"/>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5" name="Freeform 121"/>
            <p:cNvSpPr>
              <a:spLocks/>
            </p:cNvSpPr>
            <p:nvPr/>
          </p:nvSpPr>
          <p:spPr bwMode="auto">
            <a:xfrm>
              <a:off x="2396" y="812"/>
              <a:ext cx="34" cy="462"/>
            </a:xfrm>
            <a:custGeom>
              <a:avLst/>
              <a:gdLst>
                <a:gd name="T0" fmla="*/ 0 w 34"/>
                <a:gd name="T1" fmla="*/ 443 h 462"/>
                <a:gd name="T2" fmla="*/ 22 w 34"/>
                <a:gd name="T3" fmla="*/ 0 h 462"/>
                <a:gd name="T4" fmla="*/ 34 w 34"/>
                <a:gd name="T5" fmla="*/ 462 h 462"/>
                <a:gd name="T6" fmla="*/ 0 w 34"/>
                <a:gd name="T7" fmla="*/ 443 h 462"/>
              </a:gdLst>
              <a:ahLst/>
              <a:cxnLst>
                <a:cxn ang="0">
                  <a:pos x="T0" y="T1"/>
                </a:cxn>
                <a:cxn ang="0">
                  <a:pos x="T2" y="T3"/>
                </a:cxn>
                <a:cxn ang="0">
                  <a:pos x="T4" y="T5"/>
                </a:cxn>
                <a:cxn ang="0">
                  <a:pos x="T6" y="T7"/>
                </a:cxn>
              </a:cxnLst>
              <a:rect l="0" t="0" r="r" b="b"/>
              <a:pathLst>
                <a:path w="34" h="462">
                  <a:moveTo>
                    <a:pt x="0" y="443"/>
                  </a:moveTo>
                  <a:lnTo>
                    <a:pt x="22" y="0"/>
                  </a:lnTo>
                  <a:lnTo>
                    <a:pt x="34" y="462"/>
                  </a:lnTo>
                  <a:lnTo>
                    <a:pt x="0" y="443"/>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6" name="Freeform 122"/>
            <p:cNvSpPr>
              <a:spLocks/>
            </p:cNvSpPr>
            <p:nvPr/>
          </p:nvSpPr>
          <p:spPr bwMode="auto">
            <a:xfrm>
              <a:off x="2556" y="1017"/>
              <a:ext cx="34" cy="284"/>
            </a:xfrm>
            <a:custGeom>
              <a:avLst/>
              <a:gdLst>
                <a:gd name="T0" fmla="*/ 0 w 34"/>
                <a:gd name="T1" fmla="*/ 269 h 284"/>
                <a:gd name="T2" fmla="*/ 15 w 34"/>
                <a:gd name="T3" fmla="*/ 0 h 284"/>
                <a:gd name="T4" fmla="*/ 34 w 34"/>
                <a:gd name="T5" fmla="*/ 284 h 284"/>
                <a:gd name="T6" fmla="*/ 0 w 34"/>
                <a:gd name="T7" fmla="*/ 269 h 284"/>
              </a:gdLst>
              <a:ahLst/>
              <a:cxnLst>
                <a:cxn ang="0">
                  <a:pos x="T0" y="T1"/>
                </a:cxn>
                <a:cxn ang="0">
                  <a:pos x="T2" y="T3"/>
                </a:cxn>
                <a:cxn ang="0">
                  <a:pos x="T4" y="T5"/>
                </a:cxn>
                <a:cxn ang="0">
                  <a:pos x="T6" y="T7"/>
                </a:cxn>
              </a:cxnLst>
              <a:rect l="0" t="0" r="r" b="b"/>
              <a:pathLst>
                <a:path w="34" h="284">
                  <a:moveTo>
                    <a:pt x="0" y="269"/>
                  </a:moveTo>
                  <a:lnTo>
                    <a:pt x="15" y="0"/>
                  </a:lnTo>
                  <a:lnTo>
                    <a:pt x="34" y="284"/>
                  </a:lnTo>
                  <a:lnTo>
                    <a:pt x="0" y="269"/>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7" name="Freeform 123"/>
            <p:cNvSpPr>
              <a:spLocks/>
            </p:cNvSpPr>
            <p:nvPr/>
          </p:nvSpPr>
          <p:spPr bwMode="auto">
            <a:xfrm>
              <a:off x="2476" y="907"/>
              <a:ext cx="34" cy="394"/>
            </a:xfrm>
            <a:custGeom>
              <a:avLst/>
              <a:gdLst>
                <a:gd name="T0" fmla="*/ 0 w 34"/>
                <a:gd name="T1" fmla="*/ 379 h 394"/>
                <a:gd name="T2" fmla="*/ 22 w 34"/>
                <a:gd name="T3" fmla="*/ 0 h 394"/>
                <a:gd name="T4" fmla="*/ 34 w 34"/>
                <a:gd name="T5" fmla="*/ 394 h 394"/>
                <a:gd name="T6" fmla="*/ 0 w 34"/>
                <a:gd name="T7" fmla="*/ 379 h 394"/>
              </a:gdLst>
              <a:ahLst/>
              <a:cxnLst>
                <a:cxn ang="0">
                  <a:pos x="T0" y="T1"/>
                </a:cxn>
                <a:cxn ang="0">
                  <a:pos x="T2" y="T3"/>
                </a:cxn>
                <a:cxn ang="0">
                  <a:pos x="T4" y="T5"/>
                </a:cxn>
                <a:cxn ang="0">
                  <a:pos x="T6" y="T7"/>
                </a:cxn>
              </a:cxnLst>
              <a:rect l="0" t="0" r="r" b="b"/>
              <a:pathLst>
                <a:path w="34" h="394">
                  <a:moveTo>
                    <a:pt x="0" y="379"/>
                  </a:moveTo>
                  <a:lnTo>
                    <a:pt x="22" y="0"/>
                  </a:lnTo>
                  <a:lnTo>
                    <a:pt x="34" y="394"/>
                  </a:lnTo>
                  <a:lnTo>
                    <a:pt x="0" y="379"/>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8" name="Freeform 124"/>
            <p:cNvSpPr>
              <a:spLocks/>
            </p:cNvSpPr>
            <p:nvPr/>
          </p:nvSpPr>
          <p:spPr bwMode="auto">
            <a:xfrm>
              <a:off x="2586" y="960"/>
              <a:ext cx="34" cy="322"/>
            </a:xfrm>
            <a:custGeom>
              <a:avLst/>
              <a:gdLst>
                <a:gd name="T0" fmla="*/ 0 w 34"/>
                <a:gd name="T1" fmla="*/ 307 h 322"/>
                <a:gd name="T2" fmla="*/ 15 w 34"/>
                <a:gd name="T3" fmla="*/ 0 h 322"/>
                <a:gd name="T4" fmla="*/ 34 w 34"/>
                <a:gd name="T5" fmla="*/ 322 h 322"/>
                <a:gd name="T6" fmla="*/ 0 w 34"/>
                <a:gd name="T7" fmla="*/ 307 h 322"/>
              </a:gdLst>
              <a:ahLst/>
              <a:cxnLst>
                <a:cxn ang="0">
                  <a:pos x="T0" y="T1"/>
                </a:cxn>
                <a:cxn ang="0">
                  <a:pos x="T2" y="T3"/>
                </a:cxn>
                <a:cxn ang="0">
                  <a:pos x="T4" y="T5"/>
                </a:cxn>
                <a:cxn ang="0">
                  <a:pos x="T6" y="T7"/>
                </a:cxn>
              </a:cxnLst>
              <a:rect l="0" t="0" r="r" b="b"/>
              <a:pathLst>
                <a:path w="34" h="322">
                  <a:moveTo>
                    <a:pt x="0" y="307"/>
                  </a:moveTo>
                  <a:lnTo>
                    <a:pt x="15" y="0"/>
                  </a:lnTo>
                  <a:lnTo>
                    <a:pt x="34" y="322"/>
                  </a:lnTo>
                  <a:lnTo>
                    <a:pt x="0" y="307"/>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9" name="Freeform 125"/>
            <p:cNvSpPr>
              <a:spLocks/>
            </p:cNvSpPr>
            <p:nvPr/>
          </p:nvSpPr>
          <p:spPr bwMode="auto">
            <a:xfrm>
              <a:off x="2708" y="785"/>
              <a:ext cx="34" cy="459"/>
            </a:xfrm>
            <a:custGeom>
              <a:avLst/>
              <a:gdLst>
                <a:gd name="T0" fmla="*/ 0 w 34"/>
                <a:gd name="T1" fmla="*/ 444 h 459"/>
                <a:gd name="T2" fmla="*/ 23 w 34"/>
                <a:gd name="T3" fmla="*/ 0 h 459"/>
                <a:gd name="T4" fmla="*/ 34 w 34"/>
                <a:gd name="T5" fmla="*/ 459 h 459"/>
                <a:gd name="T6" fmla="*/ 0 w 34"/>
                <a:gd name="T7" fmla="*/ 444 h 459"/>
              </a:gdLst>
              <a:ahLst/>
              <a:cxnLst>
                <a:cxn ang="0">
                  <a:pos x="T0" y="T1"/>
                </a:cxn>
                <a:cxn ang="0">
                  <a:pos x="T2" y="T3"/>
                </a:cxn>
                <a:cxn ang="0">
                  <a:pos x="T4" y="T5"/>
                </a:cxn>
                <a:cxn ang="0">
                  <a:pos x="T6" y="T7"/>
                </a:cxn>
              </a:cxnLst>
              <a:rect l="0" t="0" r="r" b="b"/>
              <a:pathLst>
                <a:path w="34" h="459">
                  <a:moveTo>
                    <a:pt x="0" y="444"/>
                  </a:moveTo>
                  <a:lnTo>
                    <a:pt x="23" y="0"/>
                  </a:lnTo>
                  <a:lnTo>
                    <a:pt x="34" y="459"/>
                  </a:lnTo>
                  <a:lnTo>
                    <a:pt x="0" y="444"/>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0" name="Freeform 126"/>
            <p:cNvSpPr>
              <a:spLocks/>
            </p:cNvSpPr>
            <p:nvPr/>
          </p:nvSpPr>
          <p:spPr bwMode="auto">
            <a:xfrm>
              <a:off x="2780" y="812"/>
              <a:ext cx="35" cy="470"/>
            </a:xfrm>
            <a:custGeom>
              <a:avLst/>
              <a:gdLst>
                <a:gd name="T0" fmla="*/ 0 w 35"/>
                <a:gd name="T1" fmla="*/ 451 h 470"/>
                <a:gd name="T2" fmla="*/ 23 w 35"/>
                <a:gd name="T3" fmla="*/ 0 h 470"/>
                <a:gd name="T4" fmla="*/ 35 w 35"/>
                <a:gd name="T5" fmla="*/ 470 h 470"/>
                <a:gd name="T6" fmla="*/ 0 w 35"/>
                <a:gd name="T7" fmla="*/ 451 h 470"/>
              </a:gdLst>
              <a:ahLst/>
              <a:cxnLst>
                <a:cxn ang="0">
                  <a:pos x="T0" y="T1"/>
                </a:cxn>
                <a:cxn ang="0">
                  <a:pos x="T2" y="T3"/>
                </a:cxn>
                <a:cxn ang="0">
                  <a:pos x="T4" y="T5"/>
                </a:cxn>
                <a:cxn ang="0">
                  <a:pos x="T6" y="T7"/>
                </a:cxn>
              </a:cxnLst>
              <a:rect l="0" t="0" r="r" b="b"/>
              <a:pathLst>
                <a:path w="35" h="470">
                  <a:moveTo>
                    <a:pt x="0" y="451"/>
                  </a:moveTo>
                  <a:lnTo>
                    <a:pt x="23" y="0"/>
                  </a:lnTo>
                  <a:lnTo>
                    <a:pt x="35" y="470"/>
                  </a:lnTo>
                  <a:lnTo>
                    <a:pt x="0" y="451"/>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1" name="Freeform 127"/>
            <p:cNvSpPr>
              <a:spLocks/>
            </p:cNvSpPr>
            <p:nvPr/>
          </p:nvSpPr>
          <p:spPr bwMode="auto">
            <a:xfrm>
              <a:off x="2697" y="766"/>
              <a:ext cx="11" cy="216"/>
            </a:xfrm>
            <a:custGeom>
              <a:avLst/>
              <a:gdLst>
                <a:gd name="T0" fmla="*/ 11 w 11"/>
                <a:gd name="T1" fmla="*/ 0 h 216"/>
                <a:gd name="T2" fmla="*/ 11 w 11"/>
                <a:gd name="T3" fmla="*/ 216 h 216"/>
                <a:gd name="T4" fmla="*/ 0 w 11"/>
                <a:gd name="T5" fmla="*/ 4 h 216"/>
                <a:gd name="T6" fmla="*/ 11 w 11"/>
                <a:gd name="T7" fmla="*/ 0 h 216"/>
              </a:gdLst>
              <a:ahLst/>
              <a:cxnLst>
                <a:cxn ang="0">
                  <a:pos x="T0" y="T1"/>
                </a:cxn>
                <a:cxn ang="0">
                  <a:pos x="T2" y="T3"/>
                </a:cxn>
                <a:cxn ang="0">
                  <a:pos x="T4" y="T5"/>
                </a:cxn>
                <a:cxn ang="0">
                  <a:pos x="T6" y="T7"/>
                </a:cxn>
              </a:cxnLst>
              <a:rect l="0" t="0" r="r" b="b"/>
              <a:pathLst>
                <a:path w="11" h="216">
                  <a:moveTo>
                    <a:pt x="11" y="0"/>
                  </a:moveTo>
                  <a:lnTo>
                    <a:pt x="11" y="216"/>
                  </a:lnTo>
                  <a:lnTo>
                    <a:pt x="0" y="4"/>
                  </a:lnTo>
                  <a:lnTo>
                    <a:pt x="11" y="0"/>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2" name="Freeform 128"/>
            <p:cNvSpPr>
              <a:spLocks/>
            </p:cNvSpPr>
            <p:nvPr/>
          </p:nvSpPr>
          <p:spPr bwMode="auto">
            <a:xfrm>
              <a:off x="2502" y="789"/>
              <a:ext cx="19" cy="265"/>
            </a:xfrm>
            <a:custGeom>
              <a:avLst/>
              <a:gdLst>
                <a:gd name="T0" fmla="*/ 19 w 19"/>
                <a:gd name="T1" fmla="*/ 0 h 265"/>
                <a:gd name="T2" fmla="*/ 12 w 19"/>
                <a:gd name="T3" fmla="*/ 265 h 265"/>
                <a:gd name="T4" fmla="*/ 0 w 19"/>
                <a:gd name="T5" fmla="*/ 0 h 265"/>
                <a:gd name="T6" fmla="*/ 19 w 19"/>
                <a:gd name="T7" fmla="*/ 0 h 265"/>
              </a:gdLst>
              <a:ahLst/>
              <a:cxnLst>
                <a:cxn ang="0">
                  <a:pos x="T0" y="T1"/>
                </a:cxn>
                <a:cxn ang="0">
                  <a:pos x="T2" y="T3"/>
                </a:cxn>
                <a:cxn ang="0">
                  <a:pos x="T4" y="T5"/>
                </a:cxn>
                <a:cxn ang="0">
                  <a:pos x="T6" y="T7"/>
                </a:cxn>
              </a:cxnLst>
              <a:rect l="0" t="0" r="r" b="b"/>
              <a:pathLst>
                <a:path w="19" h="265">
                  <a:moveTo>
                    <a:pt x="19" y="0"/>
                  </a:moveTo>
                  <a:lnTo>
                    <a:pt x="12" y="265"/>
                  </a:lnTo>
                  <a:lnTo>
                    <a:pt x="0" y="0"/>
                  </a:lnTo>
                  <a:lnTo>
                    <a:pt x="19" y="0"/>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3" name="Freeform 129"/>
            <p:cNvSpPr>
              <a:spLocks/>
            </p:cNvSpPr>
            <p:nvPr/>
          </p:nvSpPr>
          <p:spPr bwMode="auto">
            <a:xfrm>
              <a:off x="2350" y="797"/>
              <a:ext cx="15" cy="364"/>
            </a:xfrm>
            <a:custGeom>
              <a:avLst/>
              <a:gdLst>
                <a:gd name="T0" fmla="*/ 15 w 15"/>
                <a:gd name="T1" fmla="*/ 0 h 364"/>
                <a:gd name="T2" fmla="*/ 0 w 15"/>
                <a:gd name="T3" fmla="*/ 364 h 364"/>
                <a:gd name="T4" fmla="*/ 0 w 15"/>
                <a:gd name="T5" fmla="*/ 0 h 364"/>
                <a:gd name="T6" fmla="*/ 15 w 15"/>
                <a:gd name="T7" fmla="*/ 0 h 364"/>
              </a:gdLst>
              <a:ahLst/>
              <a:cxnLst>
                <a:cxn ang="0">
                  <a:pos x="T0" y="T1"/>
                </a:cxn>
                <a:cxn ang="0">
                  <a:pos x="T2" y="T3"/>
                </a:cxn>
                <a:cxn ang="0">
                  <a:pos x="T4" y="T5"/>
                </a:cxn>
                <a:cxn ang="0">
                  <a:pos x="T6" y="T7"/>
                </a:cxn>
              </a:cxnLst>
              <a:rect l="0" t="0" r="r" b="b"/>
              <a:pathLst>
                <a:path w="15" h="364">
                  <a:moveTo>
                    <a:pt x="15" y="0"/>
                  </a:moveTo>
                  <a:lnTo>
                    <a:pt x="0" y="364"/>
                  </a:lnTo>
                  <a:lnTo>
                    <a:pt x="0" y="0"/>
                  </a:lnTo>
                  <a:lnTo>
                    <a:pt x="15" y="0"/>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4" name="Freeform 130"/>
            <p:cNvSpPr>
              <a:spLocks/>
            </p:cNvSpPr>
            <p:nvPr/>
          </p:nvSpPr>
          <p:spPr bwMode="auto">
            <a:xfrm>
              <a:off x="2293" y="797"/>
              <a:ext cx="15" cy="371"/>
            </a:xfrm>
            <a:custGeom>
              <a:avLst/>
              <a:gdLst>
                <a:gd name="T0" fmla="*/ 15 w 15"/>
                <a:gd name="T1" fmla="*/ 3 h 371"/>
                <a:gd name="T2" fmla="*/ 7 w 15"/>
                <a:gd name="T3" fmla="*/ 371 h 371"/>
                <a:gd name="T4" fmla="*/ 0 w 15"/>
                <a:gd name="T5" fmla="*/ 0 h 371"/>
                <a:gd name="T6" fmla="*/ 15 w 15"/>
                <a:gd name="T7" fmla="*/ 3 h 371"/>
              </a:gdLst>
              <a:ahLst/>
              <a:cxnLst>
                <a:cxn ang="0">
                  <a:pos x="T0" y="T1"/>
                </a:cxn>
                <a:cxn ang="0">
                  <a:pos x="T2" y="T3"/>
                </a:cxn>
                <a:cxn ang="0">
                  <a:pos x="T4" y="T5"/>
                </a:cxn>
                <a:cxn ang="0">
                  <a:pos x="T6" y="T7"/>
                </a:cxn>
              </a:cxnLst>
              <a:rect l="0" t="0" r="r" b="b"/>
              <a:pathLst>
                <a:path w="15" h="371">
                  <a:moveTo>
                    <a:pt x="15" y="3"/>
                  </a:moveTo>
                  <a:lnTo>
                    <a:pt x="7" y="371"/>
                  </a:lnTo>
                  <a:lnTo>
                    <a:pt x="0" y="0"/>
                  </a:lnTo>
                  <a:lnTo>
                    <a:pt x="15" y="3"/>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5" name="Freeform 131"/>
            <p:cNvSpPr>
              <a:spLocks/>
            </p:cNvSpPr>
            <p:nvPr/>
          </p:nvSpPr>
          <p:spPr bwMode="auto">
            <a:xfrm>
              <a:off x="2125" y="797"/>
              <a:ext cx="15" cy="383"/>
            </a:xfrm>
            <a:custGeom>
              <a:avLst/>
              <a:gdLst>
                <a:gd name="T0" fmla="*/ 15 w 15"/>
                <a:gd name="T1" fmla="*/ 0 h 383"/>
                <a:gd name="T2" fmla="*/ 0 w 15"/>
                <a:gd name="T3" fmla="*/ 383 h 383"/>
                <a:gd name="T4" fmla="*/ 0 w 15"/>
                <a:gd name="T5" fmla="*/ 0 h 383"/>
                <a:gd name="T6" fmla="*/ 15 w 15"/>
                <a:gd name="T7" fmla="*/ 0 h 383"/>
              </a:gdLst>
              <a:ahLst/>
              <a:cxnLst>
                <a:cxn ang="0">
                  <a:pos x="T0" y="T1"/>
                </a:cxn>
                <a:cxn ang="0">
                  <a:pos x="T2" y="T3"/>
                </a:cxn>
                <a:cxn ang="0">
                  <a:pos x="T4" y="T5"/>
                </a:cxn>
                <a:cxn ang="0">
                  <a:pos x="T6" y="T7"/>
                </a:cxn>
              </a:cxnLst>
              <a:rect l="0" t="0" r="r" b="b"/>
              <a:pathLst>
                <a:path w="15" h="383">
                  <a:moveTo>
                    <a:pt x="15" y="0"/>
                  </a:moveTo>
                  <a:lnTo>
                    <a:pt x="0" y="383"/>
                  </a:lnTo>
                  <a:lnTo>
                    <a:pt x="0" y="0"/>
                  </a:lnTo>
                  <a:lnTo>
                    <a:pt x="15" y="0"/>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6" name="Freeform 132"/>
            <p:cNvSpPr>
              <a:spLocks/>
            </p:cNvSpPr>
            <p:nvPr/>
          </p:nvSpPr>
          <p:spPr bwMode="auto">
            <a:xfrm>
              <a:off x="1965" y="778"/>
              <a:ext cx="15" cy="383"/>
            </a:xfrm>
            <a:custGeom>
              <a:avLst/>
              <a:gdLst>
                <a:gd name="T0" fmla="*/ 15 w 15"/>
                <a:gd name="T1" fmla="*/ 4 h 383"/>
                <a:gd name="T2" fmla="*/ 0 w 15"/>
                <a:gd name="T3" fmla="*/ 383 h 383"/>
                <a:gd name="T4" fmla="*/ 0 w 15"/>
                <a:gd name="T5" fmla="*/ 0 h 383"/>
                <a:gd name="T6" fmla="*/ 15 w 15"/>
                <a:gd name="T7" fmla="*/ 4 h 383"/>
              </a:gdLst>
              <a:ahLst/>
              <a:cxnLst>
                <a:cxn ang="0">
                  <a:pos x="T0" y="T1"/>
                </a:cxn>
                <a:cxn ang="0">
                  <a:pos x="T2" y="T3"/>
                </a:cxn>
                <a:cxn ang="0">
                  <a:pos x="T4" y="T5"/>
                </a:cxn>
                <a:cxn ang="0">
                  <a:pos x="T6" y="T7"/>
                </a:cxn>
              </a:cxnLst>
              <a:rect l="0" t="0" r="r" b="b"/>
              <a:pathLst>
                <a:path w="15" h="383">
                  <a:moveTo>
                    <a:pt x="15" y="4"/>
                  </a:moveTo>
                  <a:lnTo>
                    <a:pt x="0" y="383"/>
                  </a:lnTo>
                  <a:lnTo>
                    <a:pt x="0" y="0"/>
                  </a:lnTo>
                  <a:lnTo>
                    <a:pt x="15" y="4"/>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7" name="Freeform 133"/>
            <p:cNvSpPr>
              <a:spLocks/>
            </p:cNvSpPr>
            <p:nvPr/>
          </p:nvSpPr>
          <p:spPr bwMode="auto">
            <a:xfrm>
              <a:off x="1755" y="660"/>
              <a:ext cx="183" cy="550"/>
            </a:xfrm>
            <a:custGeom>
              <a:avLst/>
              <a:gdLst>
                <a:gd name="T0" fmla="*/ 2 w 48"/>
                <a:gd name="T1" fmla="*/ 0 h 145"/>
                <a:gd name="T2" fmla="*/ 10 w 48"/>
                <a:gd name="T3" fmla="*/ 23 h 145"/>
                <a:gd name="T4" fmla="*/ 48 w 48"/>
                <a:gd name="T5" fmla="*/ 138 h 145"/>
                <a:gd name="T6" fmla="*/ 16 w 48"/>
                <a:gd name="T7" fmla="*/ 119 h 145"/>
                <a:gd name="T8" fmla="*/ 2 w 48"/>
                <a:gd name="T9" fmla="*/ 0 h 145"/>
              </a:gdLst>
              <a:ahLst/>
              <a:cxnLst>
                <a:cxn ang="0">
                  <a:pos x="T0" y="T1"/>
                </a:cxn>
                <a:cxn ang="0">
                  <a:pos x="T2" y="T3"/>
                </a:cxn>
                <a:cxn ang="0">
                  <a:pos x="T4" y="T5"/>
                </a:cxn>
                <a:cxn ang="0">
                  <a:pos x="T6" y="T7"/>
                </a:cxn>
                <a:cxn ang="0">
                  <a:pos x="T8" y="T9"/>
                </a:cxn>
              </a:cxnLst>
              <a:rect l="0" t="0" r="r" b="b"/>
              <a:pathLst>
                <a:path w="48" h="145">
                  <a:moveTo>
                    <a:pt x="2" y="0"/>
                  </a:moveTo>
                  <a:cubicBezTo>
                    <a:pt x="10" y="23"/>
                    <a:pt x="10" y="23"/>
                    <a:pt x="10" y="23"/>
                  </a:cubicBezTo>
                  <a:cubicBezTo>
                    <a:pt x="10" y="23"/>
                    <a:pt x="1" y="130"/>
                    <a:pt x="48" y="138"/>
                  </a:cubicBezTo>
                  <a:cubicBezTo>
                    <a:pt x="48" y="138"/>
                    <a:pt x="31" y="145"/>
                    <a:pt x="16" y="119"/>
                  </a:cubicBezTo>
                  <a:cubicBezTo>
                    <a:pt x="2" y="93"/>
                    <a:pt x="0" y="90"/>
                    <a:pt x="2" y="0"/>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8" name="Freeform 134"/>
            <p:cNvSpPr>
              <a:spLocks/>
            </p:cNvSpPr>
            <p:nvPr/>
          </p:nvSpPr>
          <p:spPr bwMode="auto">
            <a:xfrm>
              <a:off x="2727" y="660"/>
              <a:ext cx="187" cy="546"/>
            </a:xfrm>
            <a:custGeom>
              <a:avLst/>
              <a:gdLst>
                <a:gd name="T0" fmla="*/ 46 w 49"/>
                <a:gd name="T1" fmla="*/ 0 h 144"/>
                <a:gd name="T2" fmla="*/ 38 w 49"/>
                <a:gd name="T3" fmla="*/ 22 h 144"/>
                <a:gd name="T4" fmla="*/ 0 w 49"/>
                <a:gd name="T5" fmla="*/ 137 h 144"/>
                <a:gd name="T6" fmla="*/ 32 w 49"/>
                <a:gd name="T7" fmla="*/ 118 h 144"/>
                <a:gd name="T8" fmla="*/ 46 w 49"/>
                <a:gd name="T9" fmla="*/ 0 h 144"/>
              </a:gdLst>
              <a:ahLst/>
              <a:cxnLst>
                <a:cxn ang="0">
                  <a:pos x="T0" y="T1"/>
                </a:cxn>
                <a:cxn ang="0">
                  <a:pos x="T2" y="T3"/>
                </a:cxn>
                <a:cxn ang="0">
                  <a:pos x="T4" y="T5"/>
                </a:cxn>
                <a:cxn ang="0">
                  <a:pos x="T6" y="T7"/>
                </a:cxn>
                <a:cxn ang="0">
                  <a:pos x="T8" y="T9"/>
                </a:cxn>
              </a:cxnLst>
              <a:rect l="0" t="0" r="r" b="b"/>
              <a:pathLst>
                <a:path w="49" h="144">
                  <a:moveTo>
                    <a:pt x="46" y="0"/>
                  </a:moveTo>
                  <a:cubicBezTo>
                    <a:pt x="38" y="22"/>
                    <a:pt x="38" y="22"/>
                    <a:pt x="38" y="22"/>
                  </a:cubicBezTo>
                  <a:cubicBezTo>
                    <a:pt x="38" y="22"/>
                    <a:pt x="47" y="130"/>
                    <a:pt x="0" y="137"/>
                  </a:cubicBezTo>
                  <a:cubicBezTo>
                    <a:pt x="0" y="137"/>
                    <a:pt x="17" y="144"/>
                    <a:pt x="32" y="118"/>
                  </a:cubicBezTo>
                  <a:cubicBezTo>
                    <a:pt x="46" y="92"/>
                    <a:pt x="49" y="90"/>
                    <a:pt x="46" y="0"/>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9" name="Freeform 135"/>
            <p:cNvSpPr>
              <a:spLocks/>
            </p:cNvSpPr>
            <p:nvPr/>
          </p:nvSpPr>
          <p:spPr bwMode="auto">
            <a:xfrm>
              <a:off x="1672" y="994"/>
              <a:ext cx="1326" cy="2964"/>
            </a:xfrm>
            <a:custGeom>
              <a:avLst/>
              <a:gdLst>
                <a:gd name="T0" fmla="*/ 318 w 348"/>
                <a:gd name="T1" fmla="*/ 46 h 782"/>
                <a:gd name="T2" fmla="*/ 173 w 348"/>
                <a:gd name="T3" fmla="*/ 62 h 782"/>
                <a:gd name="T4" fmla="*/ 30 w 348"/>
                <a:gd name="T5" fmla="*/ 46 h 782"/>
                <a:gd name="T6" fmla="*/ 0 w 348"/>
                <a:gd name="T7" fmla="*/ 0 h 782"/>
                <a:gd name="T8" fmla="*/ 0 w 348"/>
                <a:gd name="T9" fmla="*/ 710 h 782"/>
                <a:gd name="T10" fmla="*/ 0 w 348"/>
                <a:gd name="T11" fmla="*/ 710 h 782"/>
                <a:gd name="T12" fmla="*/ 63 w 348"/>
                <a:gd name="T13" fmla="*/ 782 h 782"/>
                <a:gd name="T14" fmla="*/ 284 w 348"/>
                <a:gd name="T15" fmla="*/ 782 h 782"/>
                <a:gd name="T16" fmla="*/ 348 w 348"/>
                <a:gd name="T17" fmla="*/ 710 h 782"/>
                <a:gd name="T18" fmla="*/ 348 w 348"/>
                <a:gd name="T19" fmla="*/ 710 h 782"/>
                <a:gd name="T20" fmla="*/ 348 w 348"/>
                <a:gd name="T21" fmla="*/ 705 h 782"/>
                <a:gd name="T22" fmla="*/ 348 w 348"/>
                <a:gd name="T23" fmla="*/ 610 h 782"/>
                <a:gd name="T24" fmla="*/ 348 w 348"/>
                <a:gd name="T25" fmla="*/ 0 h 782"/>
                <a:gd name="T26" fmla="*/ 318 w 348"/>
                <a:gd name="T27" fmla="*/ 46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8" h="782">
                  <a:moveTo>
                    <a:pt x="318" y="46"/>
                  </a:moveTo>
                  <a:cubicBezTo>
                    <a:pt x="304" y="65"/>
                    <a:pt x="239" y="63"/>
                    <a:pt x="173" y="62"/>
                  </a:cubicBezTo>
                  <a:cubicBezTo>
                    <a:pt x="99" y="62"/>
                    <a:pt x="47" y="64"/>
                    <a:pt x="30" y="46"/>
                  </a:cubicBezTo>
                  <a:cubicBezTo>
                    <a:pt x="13" y="27"/>
                    <a:pt x="0" y="0"/>
                    <a:pt x="0" y="0"/>
                  </a:cubicBezTo>
                  <a:cubicBezTo>
                    <a:pt x="0" y="710"/>
                    <a:pt x="0" y="710"/>
                    <a:pt x="0" y="710"/>
                  </a:cubicBezTo>
                  <a:cubicBezTo>
                    <a:pt x="0" y="710"/>
                    <a:pt x="0" y="710"/>
                    <a:pt x="0" y="710"/>
                  </a:cubicBezTo>
                  <a:cubicBezTo>
                    <a:pt x="2" y="750"/>
                    <a:pt x="30" y="782"/>
                    <a:pt x="63" y="782"/>
                  </a:cubicBezTo>
                  <a:cubicBezTo>
                    <a:pt x="284" y="782"/>
                    <a:pt x="284" y="782"/>
                    <a:pt x="284" y="782"/>
                  </a:cubicBezTo>
                  <a:cubicBezTo>
                    <a:pt x="318" y="782"/>
                    <a:pt x="345" y="750"/>
                    <a:pt x="348" y="710"/>
                  </a:cubicBezTo>
                  <a:cubicBezTo>
                    <a:pt x="348" y="710"/>
                    <a:pt x="348" y="710"/>
                    <a:pt x="348" y="710"/>
                  </a:cubicBezTo>
                  <a:cubicBezTo>
                    <a:pt x="348" y="705"/>
                    <a:pt x="348" y="705"/>
                    <a:pt x="348" y="705"/>
                  </a:cubicBezTo>
                  <a:cubicBezTo>
                    <a:pt x="348" y="610"/>
                    <a:pt x="348" y="610"/>
                    <a:pt x="348" y="610"/>
                  </a:cubicBezTo>
                  <a:cubicBezTo>
                    <a:pt x="348" y="0"/>
                    <a:pt x="348" y="0"/>
                    <a:pt x="348" y="0"/>
                  </a:cubicBezTo>
                  <a:cubicBezTo>
                    <a:pt x="348" y="0"/>
                    <a:pt x="332" y="26"/>
                    <a:pt x="318" y="46"/>
                  </a:cubicBezTo>
                  <a:close/>
                </a:path>
              </a:pathLst>
            </a:custGeom>
            <a:gradFill flip="none" rotWithShape="1">
              <a:gsLst>
                <a:gs pos="72550">
                  <a:srgbClr val="255896"/>
                </a:gs>
                <a:gs pos="54000">
                  <a:srgbClr val="2A65AC"/>
                </a:gs>
                <a:gs pos="27000">
                  <a:schemeClr val="tx2">
                    <a:lumMod val="60000"/>
                    <a:lumOff val="40000"/>
                  </a:schemeClr>
                </a:gs>
                <a:gs pos="26000">
                  <a:schemeClr val="tx2">
                    <a:lumMod val="60000"/>
                    <a:lumOff val="40000"/>
                  </a:schemeClr>
                </a:gs>
                <a:gs pos="0">
                  <a:schemeClr val="tx2"/>
                </a:gs>
                <a:gs pos="99000">
                  <a:schemeClr val="tx2"/>
                </a:gs>
              </a:gsLst>
              <a:lin ang="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0" name="Freeform 136"/>
            <p:cNvSpPr>
              <a:spLocks/>
            </p:cNvSpPr>
            <p:nvPr/>
          </p:nvSpPr>
          <p:spPr bwMode="auto">
            <a:xfrm>
              <a:off x="1664" y="664"/>
              <a:ext cx="1334" cy="584"/>
            </a:xfrm>
            <a:custGeom>
              <a:avLst/>
              <a:gdLst>
                <a:gd name="T0" fmla="*/ 278 w 350"/>
                <a:gd name="T1" fmla="*/ 154 h 154"/>
                <a:gd name="T2" fmla="*/ 73 w 350"/>
                <a:gd name="T3" fmla="*/ 154 h 154"/>
                <a:gd name="T4" fmla="*/ 0 w 350"/>
                <a:gd name="T5" fmla="*/ 72 h 154"/>
                <a:gd name="T6" fmla="*/ 0 w 350"/>
                <a:gd name="T7" fmla="*/ 0 h 154"/>
                <a:gd name="T8" fmla="*/ 27 w 350"/>
                <a:gd name="T9" fmla="*/ 0 h 154"/>
                <a:gd name="T10" fmla="*/ 27 w 350"/>
                <a:gd name="T11" fmla="*/ 72 h 154"/>
                <a:gd name="T12" fmla="*/ 73 w 350"/>
                <a:gd name="T13" fmla="*/ 136 h 154"/>
                <a:gd name="T14" fmla="*/ 278 w 350"/>
                <a:gd name="T15" fmla="*/ 136 h 154"/>
                <a:gd name="T16" fmla="*/ 323 w 350"/>
                <a:gd name="T17" fmla="*/ 72 h 154"/>
                <a:gd name="T18" fmla="*/ 323 w 350"/>
                <a:gd name="T19" fmla="*/ 0 h 154"/>
                <a:gd name="T20" fmla="*/ 350 w 350"/>
                <a:gd name="T21" fmla="*/ 0 h 154"/>
                <a:gd name="T22" fmla="*/ 350 w 350"/>
                <a:gd name="T23" fmla="*/ 72 h 154"/>
                <a:gd name="T24" fmla="*/ 278 w 350"/>
                <a:gd name="T25"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0" h="154">
                  <a:moveTo>
                    <a:pt x="278" y="154"/>
                  </a:moveTo>
                  <a:cubicBezTo>
                    <a:pt x="73" y="154"/>
                    <a:pt x="73" y="154"/>
                    <a:pt x="73" y="154"/>
                  </a:cubicBezTo>
                  <a:cubicBezTo>
                    <a:pt x="25" y="154"/>
                    <a:pt x="0" y="119"/>
                    <a:pt x="0" y="72"/>
                  </a:cubicBezTo>
                  <a:cubicBezTo>
                    <a:pt x="0" y="0"/>
                    <a:pt x="0" y="0"/>
                    <a:pt x="0" y="0"/>
                  </a:cubicBezTo>
                  <a:cubicBezTo>
                    <a:pt x="27" y="0"/>
                    <a:pt x="27" y="0"/>
                    <a:pt x="27" y="0"/>
                  </a:cubicBezTo>
                  <a:cubicBezTo>
                    <a:pt x="27" y="72"/>
                    <a:pt x="27" y="72"/>
                    <a:pt x="27" y="72"/>
                  </a:cubicBezTo>
                  <a:cubicBezTo>
                    <a:pt x="27" y="104"/>
                    <a:pt x="47" y="136"/>
                    <a:pt x="73" y="136"/>
                  </a:cubicBezTo>
                  <a:cubicBezTo>
                    <a:pt x="278" y="136"/>
                    <a:pt x="278" y="136"/>
                    <a:pt x="278" y="136"/>
                  </a:cubicBezTo>
                  <a:cubicBezTo>
                    <a:pt x="303" y="136"/>
                    <a:pt x="323" y="104"/>
                    <a:pt x="323" y="72"/>
                  </a:cubicBezTo>
                  <a:cubicBezTo>
                    <a:pt x="323" y="0"/>
                    <a:pt x="323" y="0"/>
                    <a:pt x="323" y="0"/>
                  </a:cubicBezTo>
                  <a:cubicBezTo>
                    <a:pt x="350" y="0"/>
                    <a:pt x="350" y="0"/>
                    <a:pt x="350" y="0"/>
                  </a:cubicBezTo>
                  <a:cubicBezTo>
                    <a:pt x="350" y="72"/>
                    <a:pt x="350" y="72"/>
                    <a:pt x="350" y="72"/>
                  </a:cubicBezTo>
                  <a:cubicBezTo>
                    <a:pt x="350" y="119"/>
                    <a:pt x="322" y="154"/>
                    <a:pt x="278" y="154"/>
                  </a:cubicBezTo>
                  <a:close/>
                </a:path>
              </a:pathLst>
            </a:custGeom>
            <a:gradFill>
              <a:gsLst>
                <a:gs pos="72000">
                  <a:schemeClr val="tx2"/>
                </a:gs>
                <a:gs pos="58000">
                  <a:srgbClr val="2860A4"/>
                </a:gs>
                <a:gs pos="39000">
                  <a:srgbClr val="3D7FCF"/>
                </a:gs>
                <a:gs pos="29000">
                  <a:srgbClr val="6FA0DB"/>
                </a:gs>
                <a:gs pos="24000">
                  <a:srgbClr val="3D7FCF"/>
                </a:gs>
                <a:gs pos="0">
                  <a:schemeClr val="tx2">
                    <a:lumMod val="75000"/>
                  </a:schemeClr>
                </a:gs>
                <a:gs pos="99000">
                  <a:schemeClr val="tx2">
                    <a:lumMod val="75000"/>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1" name="Freeform 137"/>
            <p:cNvSpPr>
              <a:spLocks/>
            </p:cNvSpPr>
            <p:nvPr/>
          </p:nvSpPr>
          <p:spPr bwMode="auto">
            <a:xfrm>
              <a:off x="1672" y="1229"/>
              <a:ext cx="1326" cy="288"/>
            </a:xfrm>
            <a:custGeom>
              <a:avLst/>
              <a:gdLst>
                <a:gd name="T0" fmla="*/ 348 w 348"/>
                <a:gd name="T1" fmla="*/ 0 h 76"/>
                <a:gd name="T2" fmla="*/ 289 w 348"/>
                <a:gd name="T3" fmla="*/ 51 h 76"/>
                <a:gd name="T4" fmla="*/ 57 w 348"/>
                <a:gd name="T5" fmla="*/ 51 h 76"/>
                <a:gd name="T6" fmla="*/ 0 w 348"/>
                <a:gd name="T7" fmla="*/ 5 h 76"/>
                <a:gd name="T8" fmla="*/ 0 w 348"/>
                <a:gd name="T9" fmla="*/ 46 h 76"/>
                <a:gd name="T10" fmla="*/ 57 w 348"/>
                <a:gd name="T11" fmla="*/ 76 h 76"/>
                <a:gd name="T12" fmla="*/ 289 w 348"/>
                <a:gd name="T13" fmla="*/ 76 h 76"/>
                <a:gd name="T14" fmla="*/ 348 w 348"/>
                <a:gd name="T15" fmla="*/ 45 h 76"/>
                <a:gd name="T16" fmla="*/ 348 w 348"/>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 h="76">
                  <a:moveTo>
                    <a:pt x="348" y="0"/>
                  </a:moveTo>
                  <a:cubicBezTo>
                    <a:pt x="342" y="29"/>
                    <a:pt x="318" y="51"/>
                    <a:pt x="289" y="51"/>
                  </a:cubicBezTo>
                  <a:cubicBezTo>
                    <a:pt x="57" y="51"/>
                    <a:pt x="57" y="51"/>
                    <a:pt x="57" y="51"/>
                  </a:cubicBezTo>
                  <a:cubicBezTo>
                    <a:pt x="30" y="51"/>
                    <a:pt x="7" y="32"/>
                    <a:pt x="0" y="5"/>
                  </a:cubicBezTo>
                  <a:cubicBezTo>
                    <a:pt x="0" y="46"/>
                    <a:pt x="0" y="46"/>
                    <a:pt x="0" y="46"/>
                  </a:cubicBezTo>
                  <a:cubicBezTo>
                    <a:pt x="13" y="65"/>
                    <a:pt x="34" y="76"/>
                    <a:pt x="57" y="76"/>
                  </a:cubicBezTo>
                  <a:cubicBezTo>
                    <a:pt x="289" y="76"/>
                    <a:pt x="289" y="76"/>
                    <a:pt x="289" y="76"/>
                  </a:cubicBezTo>
                  <a:cubicBezTo>
                    <a:pt x="313" y="76"/>
                    <a:pt x="334" y="64"/>
                    <a:pt x="348" y="45"/>
                  </a:cubicBezTo>
                  <a:lnTo>
                    <a:pt x="348" y="0"/>
                  </a:lnTo>
                  <a:close/>
                </a:path>
              </a:pathLst>
            </a:custGeom>
            <a:gradFill>
              <a:gsLst>
                <a:gs pos="71000">
                  <a:schemeClr val="bg2"/>
                </a:gs>
                <a:gs pos="54000">
                  <a:schemeClr val="bg2">
                    <a:lumMod val="60000"/>
                    <a:lumOff val="40000"/>
                  </a:schemeClr>
                </a:gs>
                <a:gs pos="45000">
                  <a:schemeClr val="bg2">
                    <a:lumMod val="60000"/>
                    <a:lumOff val="40000"/>
                  </a:schemeClr>
                </a:gs>
                <a:gs pos="39000">
                  <a:schemeClr val="bg2">
                    <a:lumMod val="20000"/>
                    <a:lumOff val="80000"/>
                  </a:schemeClr>
                </a:gs>
                <a:gs pos="29000">
                  <a:schemeClr val="bg2">
                    <a:lumMod val="20000"/>
                    <a:lumOff val="80000"/>
                  </a:schemeClr>
                </a:gs>
                <a:gs pos="24000">
                  <a:schemeClr val="bg2"/>
                </a:gs>
                <a:gs pos="11000">
                  <a:schemeClr val="bg2">
                    <a:lumMod val="80000"/>
                  </a:schemeClr>
                </a:gs>
                <a:gs pos="0">
                  <a:schemeClr val="bg2">
                    <a:lumMod val="75000"/>
                  </a:schemeClr>
                </a:gs>
                <a:gs pos="99000">
                  <a:schemeClr val="bg2">
                    <a:lumMod val="60000"/>
                    <a:lumOff val="40000"/>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2" name="Freeform 138"/>
            <p:cNvSpPr>
              <a:spLocks/>
            </p:cNvSpPr>
            <p:nvPr/>
          </p:nvSpPr>
          <p:spPr bwMode="auto">
            <a:xfrm>
              <a:off x="1668" y="3511"/>
              <a:ext cx="1326" cy="288"/>
            </a:xfrm>
            <a:custGeom>
              <a:avLst/>
              <a:gdLst>
                <a:gd name="T0" fmla="*/ 348 w 348"/>
                <a:gd name="T1" fmla="*/ 0 h 76"/>
                <a:gd name="T2" fmla="*/ 289 w 348"/>
                <a:gd name="T3" fmla="*/ 51 h 76"/>
                <a:gd name="T4" fmla="*/ 57 w 348"/>
                <a:gd name="T5" fmla="*/ 51 h 76"/>
                <a:gd name="T6" fmla="*/ 0 w 348"/>
                <a:gd name="T7" fmla="*/ 5 h 76"/>
                <a:gd name="T8" fmla="*/ 0 w 348"/>
                <a:gd name="T9" fmla="*/ 46 h 76"/>
                <a:gd name="T10" fmla="*/ 57 w 348"/>
                <a:gd name="T11" fmla="*/ 76 h 76"/>
                <a:gd name="T12" fmla="*/ 289 w 348"/>
                <a:gd name="T13" fmla="*/ 76 h 76"/>
                <a:gd name="T14" fmla="*/ 348 w 348"/>
                <a:gd name="T15" fmla="*/ 44 h 76"/>
                <a:gd name="T16" fmla="*/ 348 w 348"/>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 h="76">
                  <a:moveTo>
                    <a:pt x="348" y="0"/>
                  </a:moveTo>
                  <a:cubicBezTo>
                    <a:pt x="342" y="29"/>
                    <a:pt x="318" y="51"/>
                    <a:pt x="289" y="51"/>
                  </a:cubicBezTo>
                  <a:cubicBezTo>
                    <a:pt x="57" y="51"/>
                    <a:pt x="57" y="51"/>
                    <a:pt x="57" y="51"/>
                  </a:cubicBezTo>
                  <a:cubicBezTo>
                    <a:pt x="30" y="51"/>
                    <a:pt x="7" y="32"/>
                    <a:pt x="0" y="5"/>
                  </a:cubicBezTo>
                  <a:cubicBezTo>
                    <a:pt x="0" y="46"/>
                    <a:pt x="0" y="46"/>
                    <a:pt x="0" y="46"/>
                  </a:cubicBezTo>
                  <a:cubicBezTo>
                    <a:pt x="13" y="64"/>
                    <a:pt x="34" y="76"/>
                    <a:pt x="57" y="76"/>
                  </a:cubicBezTo>
                  <a:cubicBezTo>
                    <a:pt x="289" y="76"/>
                    <a:pt x="289" y="76"/>
                    <a:pt x="289" y="76"/>
                  </a:cubicBezTo>
                  <a:cubicBezTo>
                    <a:pt x="313" y="76"/>
                    <a:pt x="334" y="63"/>
                    <a:pt x="348" y="44"/>
                  </a:cubicBezTo>
                  <a:lnTo>
                    <a:pt x="348" y="0"/>
                  </a:lnTo>
                  <a:close/>
                </a:path>
              </a:pathLst>
            </a:custGeom>
            <a:gradFill>
              <a:gsLst>
                <a:gs pos="71000">
                  <a:schemeClr val="bg2"/>
                </a:gs>
                <a:gs pos="54000">
                  <a:schemeClr val="bg2">
                    <a:lumMod val="60000"/>
                    <a:lumOff val="40000"/>
                  </a:schemeClr>
                </a:gs>
                <a:gs pos="45000">
                  <a:schemeClr val="bg2">
                    <a:lumMod val="60000"/>
                    <a:lumOff val="40000"/>
                  </a:schemeClr>
                </a:gs>
                <a:gs pos="39000">
                  <a:schemeClr val="bg2">
                    <a:lumMod val="20000"/>
                    <a:lumOff val="80000"/>
                  </a:schemeClr>
                </a:gs>
                <a:gs pos="29000">
                  <a:schemeClr val="bg2">
                    <a:lumMod val="20000"/>
                    <a:lumOff val="80000"/>
                  </a:schemeClr>
                </a:gs>
                <a:gs pos="24000">
                  <a:schemeClr val="bg2"/>
                </a:gs>
                <a:gs pos="11000">
                  <a:schemeClr val="bg2">
                    <a:lumMod val="80000"/>
                  </a:schemeClr>
                </a:gs>
                <a:gs pos="0">
                  <a:schemeClr val="bg2">
                    <a:lumMod val="75000"/>
                  </a:schemeClr>
                </a:gs>
                <a:gs pos="99000">
                  <a:schemeClr val="bg2">
                    <a:lumMod val="60000"/>
                    <a:lumOff val="40000"/>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343" name="apple"/>
          <p:cNvGrpSpPr>
            <a:grpSpLocks noChangeAspect="1"/>
          </p:cNvGrpSpPr>
          <p:nvPr/>
        </p:nvGrpSpPr>
        <p:grpSpPr bwMode="auto">
          <a:xfrm>
            <a:off x="10495836" y="4179730"/>
            <a:ext cx="1269802" cy="1494656"/>
            <a:chOff x="1844" y="1007"/>
            <a:chExt cx="1937" cy="2280"/>
          </a:xfrm>
          <a:effectLst>
            <a:outerShdw blurRad="76200" dir="13500000" sy="23000" kx="1200000" algn="br" rotWithShape="0">
              <a:prstClr val="black">
                <a:alpha val="20000"/>
              </a:prstClr>
            </a:outerShdw>
          </a:effectLst>
        </p:grpSpPr>
        <p:sp>
          <p:nvSpPr>
            <p:cNvPr id="344" name="Freeform 21"/>
            <p:cNvSpPr>
              <a:spLocks/>
            </p:cNvSpPr>
            <p:nvPr/>
          </p:nvSpPr>
          <p:spPr bwMode="auto">
            <a:xfrm>
              <a:off x="1844" y="1694"/>
              <a:ext cx="1875" cy="1593"/>
            </a:xfrm>
            <a:custGeom>
              <a:avLst/>
              <a:gdLst>
                <a:gd name="T0" fmla="*/ 150 w 790"/>
                <a:gd name="T1" fmla="*/ 523 h 672"/>
                <a:gd name="T2" fmla="*/ 219 w 790"/>
                <a:gd name="T3" fmla="*/ 32 h 672"/>
                <a:gd name="T4" fmla="*/ 372 w 790"/>
                <a:gd name="T5" fmla="*/ 53 h 672"/>
                <a:gd name="T6" fmla="*/ 657 w 790"/>
                <a:gd name="T7" fmla="*/ 37 h 672"/>
                <a:gd name="T8" fmla="*/ 781 w 790"/>
                <a:gd name="T9" fmla="*/ 304 h 672"/>
                <a:gd name="T10" fmla="*/ 674 w 790"/>
                <a:gd name="T11" fmla="*/ 578 h 672"/>
                <a:gd name="T12" fmla="*/ 539 w 790"/>
                <a:gd name="T13" fmla="*/ 667 h 672"/>
                <a:gd name="T14" fmla="*/ 453 w 790"/>
                <a:gd name="T15" fmla="*/ 658 h 672"/>
                <a:gd name="T16" fmla="*/ 329 w 790"/>
                <a:gd name="T17" fmla="*/ 666 h 672"/>
                <a:gd name="T18" fmla="*/ 242 w 790"/>
                <a:gd name="T19" fmla="*/ 631 h 672"/>
                <a:gd name="T20" fmla="*/ 150 w 790"/>
                <a:gd name="T21" fmla="*/ 523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672">
                  <a:moveTo>
                    <a:pt x="150" y="523"/>
                  </a:moveTo>
                  <a:cubicBezTo>
                    <a:pt x="68" y="394"/>
                    <a:pt x="0" y="73"/>
                    <a:pt x="219" y="32"/>
                  </a:cubicBezTo>
                  <a:cubicBezTo>
                    <a:pt x="274" y="22"/>
                    <a:pt x="319" y="55"/>
                    <a:pt x="372" y="53"/>
                  </a:cubicBezTo>
                  <a:cubicBezTo>
                    <a:pt x="469" y="49"/>
                    <a:pt x="558" y="0"/>
                    <a:pt x="657" y="37"/>
                  </a:cubicBezTo>
                  <a:cubicBezTo>
                    <a:pt x="773" y="80"/>
                    <a:pt x="790" y="229"/>
                    <a:pt x="781" y="304"/>
                  </a:cubicBezTo>
                  <a:cubicBezTo>
                    <a:pt x="765" y="440"/>
                    <a:pt x="713" y="531"/>
                    <a:pt x="674" y="578"/>
                  </a:cubicBezTo>
                  <a:cubicBezTo>
                    <a:pt x="641" y="616"/>
                    <a:pt x="593" y="672"/>
                    <a:pt x="539" y="667"/>
                  </a:cubicBezTo>
                  <a:cubicBezTo>
                    <a:pt x="510" y="665"/>
                    <a:pt x="482" y="661"/>
                    <a:pt x="453" y="658"/>
                  </a:cubicBezTo>
                  <a:cubicBezTo>
                    <a:pt x="409" y="653"/>
                    <a:pt x="372" y="661"/>
                    <a:pt x="329" y="666"/>
                  </a:cubicBezTo>
                  <a:cubicBezTo>
                    <a:pt x="298" y="669"/>
                    <a:pt x="265" y="651"/>
                    <a:pt x="242" y="631"/>
                  </a:cubicBezTo>
                  <a:cubicBezTo>
                    <a:pt x="207" y="601"/>
                    <a:pt x="176" y="564"/>
                    <a:pt x="150" y="523"/>
                  </a:cubicBezTo>
                  <a:close/>
                </a:path>
              </a:pathLst>
            </a:custGeom>
            <a:gradFill flip="none" rotWithShape="1">
              <a:gsLst>
                <a:gs pos="53000">
                  <a:srgbClr val="C40000"/>
                </a:gs>
                <a:gs pos="10000">
                  <a:srgbClr val="FF8B8B"/>
                </a:gs>
                <a:gs pos="99000">
                  <a:srgbClr val="8A0000"/>
                </a:gs>
              </a:gsLst>
              <a:lin ang="660000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5" name="Freeform 22"/>
            <p:cNvSpPr>
              <a:spLocks/>
            </p:cNvSpPr>
            <p:nvPr/>
          </p:nvSpPr>
          <p:spPr bwMode="auto">
            <a:xfrm>
              <a:off x="2383" y="1770"/>
              <a:ext cx="959" cy="175"/>
            </a:xfrm>
            <a:custGeom>
              <a:avLst/>
              <a:gdLst>
                <a:gd name="T0" fmla="*/ 48 w 404"/>
                <a:gd name="T1" fmla="*/ 52 h 74"/>
                <a:gd name="T2" fmla="*/ 2 w 404"/>
                <a:gd name="T3" fmla="*/ 49 h 74"/>
                <a:gd name="T4" fmla="*/ 9 w 404"/>
                <a:gd name="T5" fmla="*/ 36 h 74"/>
                <a:gd name="T6" fmla="*/ 42 w 404"/>
                <a:gd name="T7" fmla="*/ 44 h 74"/>
                <a:gd name="T8" fmla="*/ 34 w 404"/>
                <a:gd name="T9" fmla="*/ 30 h 74"/>
                <a:gd name="T10" fmla="*/ 17 w 404"/>
                <a:gd name="T11" fmla="*/ 21 h 74"/>
                <a:gd name="T12" fmla="*/ 68 w 404"/>
                <a:gd name="T13" fmla="*/ 33 h 74"/>
                <a:gd name="T14" fmla="*/ 63 w 404"/>
                <a:gd name="T15" fmla="*/ 16 h 74"/>
                <a:gd name="T16" fmla="*/ 110 w 404"/>
                <a:gd name="T17" fmla="*/ 29 h 74"/>
                <a:gd name="T18" fmla="*/ 137 w 404"/>
                <a:gd name="T19" fmla="*/ 29 h 74"/>
                <a:gd name="T20" fmla="*/ 160 w 404"/>
                <a:gd name="T21" fmla="*/ 28 h 74"/>
                <a:gd name="T22" fmla="*/ 186 w 404"/>
                <a:gd name="T23" fmla="*/ 34 h 74"/>
                <a:gd name="T24" fmla="*/ 220 w 404"/>
                <a:gd name="T25" fmla="*/ 21 h 74"/>
                <a:gd name="T26" fmla="*/ 232 w 404"/>
                <a:gd name="T27" fmla="*/ 29 h 74"/>
                <a:gd name="T28" fmla="*/ 252 w 404"/>
                <a:gd name="T29" fmla="*/ 12 h 74"/>
                <a:gd name="T30" fmla="*/ 276 w 404"/>
                <a:gd name="T31" fmla="*/ 4 h 74"/>
                <a:gd name="T32" fmla="*/ 283 w 404"/>
                <a:gd name="T33" fmla="*/ 14 h 74"/>
                <a:gd name="T34" fmla="*/ 303 w 404"/>
                <a:gd name="T35" fmla="*/ 9 h 74"/>
                <a:gd name="T36" fmla="*/ 336 w 404"/>
                <a:gd name="T37" fmla="*/ 1 h 74"/>
                <a:gd name="T38" fmla="*/ 398 w 404"/>
                <a:gd name="T39" fmla="*/ 10 h 74"/>
                <a:gd name="T40" fmla="*/ 378 w 404"/>
                <a:gd name="T41" fmla="*/ 12 h 74"/>
                <a:gd name="T42" fmla="*/ 352 w 404"/>
                <a:gd name="T43" fmla="*/ 24 h 74"/>
                <a:gd name="T44" fmla="*/ 323 w 404"/>
                <a:gd name="T45" fmla="*/ 41 h 74"/>
                <a:gd name="T46" fmla="*/ 298 w 404"/>
                <a:gd name="T47" fmla="*/ 56 h 74"/>
                <a:gd name="T48" fmla="*/ 241 w 404"/>
                <a:gd name="T49" fmla="*/ 59 h 74"/>
                <a:gd name="T50" fmla="*/ 161 w 404"/>
                <a:gd name="T51" fmla="*/ 67 h 74"/>
                <a:gd name="T52" fmla="*/ 70 w 404"/>
                <a:gd name="T53" fmla="*/ 46 h 74"/>
                <a:gd name="T54" fmla="*/ 59 w 404"/>
                <a:gd name="T55" fmla="*/ 49 h 74"/>
                <a:gd name="T56" fmla="*/ 48 w 404"/>
                <a:gd name="T57" fmla="*/ 5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4" h="74">
                  <a:moveTo>
                    <a:pt x="48" y="52"/>
                  </a:moveTo>
                  <a:cubicBezTo>
                    <a:pt x="34" y="49"/>
                    <a:pt x="15" y="55"/>
                    <a:pt x="2" y="49"/>
                  </a:cubicBezTo>
                  <a:cubicBezTo>
                    <a:pt x="0" y="47"/>
                    <a:pt x="0" y="39"/>
                    <a:pt x="9" y="36"/>
                  </a:cubicBezTo>
                  <a:cubicBezTo>
                    <a:pt x="17" y="34"/>
                    <a:pt x="34" y="44"/>
                    <a:pt x="42" y="44"/>
                  </a:cubicBezTo>
                  <a:cubicBezTo>
                    <a:pt x="45" y="42"/>
                    <a:pt x="38" y="35"/>
                    <a:pt x="34" y="30"/>
                  </a:cubicBezTo>
                  <a:cubicBezTo>
                    <a:pt x="30" y="25"/>
                    <a:pt x="12" y="27"/>
                    <a:pt x="17" y="21"/>
                  </a:cubicBezTo>
                  <a:cubicBezTo>
                    <a:pt x="22" y="15"/>
                    <a:pt x="52" y="24"/>
                    <a:pt x="68" y="33"/>
                  </a:cubicBezTo>
                  <a:cubicBezTo>
                    <a:pt x="64" y="30"/>
                    <a:pt x="56" y="18"/>
                    <a:pt x="63" y="16"/>
                  </a:cubicBezTo>
                  <a:cubicBezTo>
                    <a:pt x="70" y="14"/>
                    <a:pt x="94" y="28"/>
                    <a:pt x="110" y="29"/>
                  </a:cubicBezTo>
                  <a:cubicBezTo>
                    <a:pt x="119" y="29"/>
                    <a:pt x="128" y="26"/>
                    <a:pt x="137" y="29"/>
                  </a:cubicBezTo>
                  <a:cubicBezTo>
                    <a:pt x="148" y="32"/>
                    <a:pt x="149" y="34"/>
                    <a:pt x="160" y="28"/>
                  </a:cubicBezTo>
                  <a:cubicBezTo>
                    <a:pt x="174" y="20"/>
                    <a:pt x="174" y="32"/>
                    <a:pt x="186" y="34"/>
                  </a:cubicBezTo>
                  <a:cubicBezTo>
                    <a:pt x="198" y="36"/>
                    <a:pt x="209" y="17"/>
                    <a:pt x="220" y="21"/>
                  </a:cubicBezTo>
                  <a:cubicBezTo>
                    <a:pt x="226" y="24"/>
                    <a:pt x="224" y="31"/>
                    <a:pt x="232" y="29"/>
                  </a:cubicBezTo>
                  <a:cubicBezTo>
                    <a:pt x="240" y="27"/>
                    <a:pt x="246" y="16"/>
                    <a:pt x="252" y="12"/>
                  </a:cubicBezTo>
                  <a:cubicBezTo>
                    <a:pt x="256" y="9"/>
                    <a:pt x="270" y="1"/>
                    <a:pt x="276" y="4"/>
                  </a:cubicBezTo>
                  <a:cubicBezTo>
                    <a:pt x="280" y="6"/>
                    <a:pt x="278" y="12"/>
                    <a:pt x="283" y="14"/>
                  </a:cubicBezTo>
                  <a:cubicBezTo>
                    <a:pt x="289" y="17"/>
                    <a:pt x="298" y="11"/>
                    <a:pt x="303" y="9"/>
                  </a:cubicBezTo>
                  <a:cubicBezTo>
                    <a:pt x="314" y="4"/>
                    <a:pt x="324" y="2"/>
                    <a:pt x="336" y="1"/>
                  </a:cubicBezTo>
                  <a:cubicBezTo>
                    <a:pt x="348" y="0"/>
                    <a:pt x="404" y="4"/>
                    <a:pt x="398" y="10"/>
                  </a:cubicBezTo>
                  <a:cubicBezTo>
                    <a:pt x="391" y="12"/>
                    <a:pt x="385" y="10"/>
                    <a:pt x="378" y="12"/>
                  </a:cubicBezTo>
                  <a:cubicBezTo>
                    <a:pt x="370" y="15"/>
                    <a:pt x="360" y="19"/>
                    <a:pt x="352" y="24"/>
                  </a:cubicBezTo>
                  <a:cubicBezTo>
                    <a:pt x="342" y="30"/>
                    <a:pt x="330" y="33"/>
                    <a:pt x="323" y="41"/>
                  </a:cubicBezTo>
                  <a:cubicBezTo>
                    <a:pt x="316" y="49"/>
                    <a:pt x="308" y="51"/>
                    <a:pt x="298" y="56"/>
                  </a:cubicBezTo>
                  <a:cubicBezTo>
                    <a:pt x="286" y="61"/>
                    <a:pt x="254" y="56"/>
                    <a:pt x="241" y="59"/>
                  </a:cubicBezTo>
                  <a:cubicBezTo>
                    <a:pt x="214" y="64"/>
                    <a:pt x="187" y="62"/>
                    <a:pt x="161" y="67"/>
                  </a:cubicBezTo>
                  <a:cubicBezTo>
                    <a:pt x="127" y="74"/>
                    <a:pt x="102" y="58"/>
                    <a:pt x="70" y="46"/>
                  </a:cubicBezTo>
                  <a:cubicBezTo>
                    <a:pt x="60" y="42"/>
                    <a:pt x="63" y="50"/>
                    <a:pt x="59" y="49"/>
                  </a:cubicBezTo>
                  <a:cubicBezTo>
                    <a:pt x="59" y="49"/>
                    <a:pt x="49" y="53"/>
                    <a:pt x="48" y="52"/>
                  </a:cubicBezTo>
                  <a:close/>
                </a:path>
              </a:pathLst>
            </a:custGeom>
            <a:gradFill>
              <a:gsLst>
                <a:gs pos="64000">
                  <a:srgbClr val="CC0000"/>
                </a:gs>
                <a:gs pos="10000">
                  <a:srgbClr val="FF8B8B"/>
                </a:gs>
                <a:gs pos="99000">
                  <a:srgbClr val="860000"/>
                </a:gs>
              </a:gsLst>
              <a:path path="circl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6" name="Freeform 23"/>
            <p:cNvSpPr>
              <a:spLocks/>
            </p:cNvSpPr>
            <p:nvPr/>
          </p:nvSpPr>
          <p:spPr bwMode="auto">
            <a:xfrm>
              <a:off x="2283" y="1964"/>
              <a:ext cx="1267" cy="851"/>
            </a:xfrm>
            <a:custGeom>
              <a:avLst/>
              <a:gdLst>
                <a:gd name="T0" fmla="*/ 71 w 534"/>
                <a:gd name="T1" fmla="*/ 258 h 359"/>
                <a:gd name="T2" fmla="*/ 148 w 534"/>
                <a:gd name="T3" fmla="*/ 38 h 359"/>
                <a:gd name="T4" fmla="*/ 237 w 534"/>
                <a:gd name="T5" fmla="*/ 47 h 359"/>
                <a:gd name="T6" fmla="*/ 347 w 534"/>
                <a:gd name="T7" fmla="*/ 25 h 359"/>
                <a:gd name="T8" fmla="*/ 456 w 534"/>
                <a:gd name="T9" fmla="*/ 30 h 359"/>
                <a:gd name="T10" fmla="*/ 527 w 534"/>
                <a:gd name="T11" fmla="*/ 168 h 359"/>
                <a:gd name="T12" fmla="*/ 404 w 534"/>
                <a:gd name="T13" fmla="*/ 329 h 359"/>
                <a:gd name="T14" fmla="*/ 261 w 534"/>
                <a:gd name="T15" fmla="*/ 353 h 359"/>
                <a:gd name="T16" fmla="*/ 153 w 534"/>
                <a:gd name="T17" fmla="*/ 329 h 359"/>
                <a:gd name="T18" fmla="*/ 71 w 534"/>
                <a:gd name="T19" fmla="*/ 258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 h="359">
                  <a:moveTo>
                    <a:pt x="71" y="258"/>
                  </a:moveTo>
                  <a:cubicBezTo>
                    <a:pt x="14" y="178"/>
                    <a:pt x="0" y="0"/>
                    <a:pt x="148" y="38"/>
                  </a:cubicBezTo>
                  <a:cubicBezTo>
                    <a:pt x="177" y="45"/>
                    <a:pt x="205" y="50"/>
                    <a:pt x="237" y="47"/>
                  </a:cubicBezTo>
                  <a:cubicBezTo>
                    <a:pt x="273" y="43"/>
                    <a:pt x="310" y="29"/>
                    <a:pt x="347" y="25"/>
                  </a:cubicBezTo>
                  <a:cubicBezTo>
                    <a:pt x="382" y="20"/>
                    <a:pt x="421" y="18"/>
                    <a:pt x="456" y="30"/>
                  </a:cubicBezTo>
                  <a:cubicBezTo>
                    <a:pt x="513" y="50"/>
                    <a:pt x="534" y="114"/>
                    <a:pt x="527" y="168"/>
                  </a:cubicBezTo>
                  <a:cubicBezTo>
                    <a:pt x="517" y="243"/>
                    <a:pt x="426" y="319"/>
                    <a:pt x="404" y="329"/>
                  </a:cubicBezTo>
                  <a:cubicBezTo>
                    <a:pt x="355" y="352"/>
                    <a:pt x="315" y="359"/>
                    <a:pt x="261" y="353"/>
                  </a:cubicBezTo>
                  <a:cubicBezTo>
                    <a:pt x="227" y="350"/>
                    <a:pt x="184" y="341"/>
                    <a:pt x="153" y="329"/>
                  </a:cubicBezTo>
                  <a:cubicBezTo>
                    <a:pt x="102" y="309"/>
                    <a:pt x="85" y="277"/>
                    <a:pt x="71" y="258"/>
                  </a:cubicBezTo>
                  <a:close/>
                </a:path>
              </a:pathLst>
            </a:custGeom>
            <a:gradFill flip="none" rotWithShape="1">
              <a:gsLst>
                <a:gs pos="58000">
                  <a:srgbClr val="CC0000"/>
                </a:gs>
                <a:gs pos="0">
                  <a:srgbClr val="FF7979"/>
                </a:gs>
                <a:gs pos="99000">
                  <a:srgbClr val="B80000"/>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7" name="Freeform 24"/>
            <p:cNvSpPr>
              <a:spLocks/>
            </p:cNvSpPr>
            <p:nvPr/>
          </p:nvSpPr>
          <p:spPr bwMode="auto">
            <a:xfrm>
              <a:off x="2342" y="1791"/>
              <a:ext cx="1000" cy="252"/>
            </a:xfrm>
            <a:custGeom>
              <a:avLst/>
              <a:gdLst>
                <a:gd name="T0" fmla="*/ 319 w 421"/>
                <a:gd name="T1" fmla="*/ 88 h 106"/>
                <a:gd name="T2" fmla="*/ 277 w 421"/>
                <a:gd name="T3" fmla="*/ 95 h 106"/>
                <a:gd name="T4" fmla="*/ 190 w 421"/>
                <a:gd name="T5" fmla="*/ 104 h 106"/>
                <a:gd name="T6" fmla="*/ 128 w 421"/>
                <a:gd name="T7" fmla="*/ 96 h 106"/>
                <a:gd name="T8" fmla="*/ 73 w 421"/>
                <a:gd name="T9" fmla="*/ 83 h 106"/>
                <a:gd name="T10" fmla="*/ 102 w 421"/>
                <a:gd name="T11" fmla="*/ 70 h 106"/>
                <a:gd name="T12" fmla="*/ 92 w 421"/>
                <a:gd name="T13" fmla="*/ 60 h 106"/>
                <a:gd name="T14" fmla="*/ 54 w 421"/>
                <a:gd name="T15" fmla="*/ 49 h 106"/>
                <a:gd name="T16" fmla="*/ 0 w 421"/>
                <a:gd name="T17" fmla="*/ 43 h 106"/>
                <a:gd name="T18" fmla="*/ 69 w 421"/>
                <a:gd name="T19" fmla="*/ 39 h 106"/>
                <a:gd name="T20" fmla="*/ 64 w 421"/>
                <a:gd name="T21" fmla="*/ 27 h 106"/>
                <a:gd name="T22" fmla="*/ 105 w 421"/>
                <a:gd name="T23" fmla="*/ 37 h 106"/>
                <a:gd name="T24" fmla="*/ 155 w 421"/>
                <a:gd name="T25" fmla="*/ 46 h 106"/>
                <a:gd name="T26" fmla="*/ 162 w 421"/>
                <a:gd name="T27" fmla="*/ 35 h 106"/>
                <a:gd name="T28" fmla="*/ 188 w 421"/>
                <a:gd name="T29" fmla="*/ 48 h 106"/>
                <a:gd name="T30" fmla="*/ 213 w 421"/>
                <a:gd name="T31" fmla="*/ 53 h 106"/>
                <a:gd name="T32" fmla="*/ 241 w 421"/>
                <a:gd name="T33" fmla="*/ 38 h 106"/>
                <a:gd name="T34" fmla="*/ 257 w 421"/>
                <a:gd name="T35" fmla="*/ 43 h 106"/>
                <a:gd name="T36" fmla="*/ 283 w 421"/>
                <a:gd name="T37" fmla="*/ 22 h 106"/>
                <a:gd name="T38" fmla="*/ 301 w 421"/>
                <a:gd name="T39" fmla="*/ 22 h 106"/>
                <a:gd name="T40" fmla="*/ 294 w 421"/>
                <a:gd name="T41" fmla="*/ 40 h 106"/>
                <a:gd name="T42" fmla="*/ 329 w 421"/>
                <a:gd name="T43" fmla="*/ 17 h 106"/>
                <a:gd name="T44" fmla="*/ 372 w 421"/>
                <a:gd name="T45" fmla="*/ 2 h 106"/>
                <a:gd name="T46" fmla="*/ 419 w 421"/>
                <a:gd name="T47" fmla="*/ 8 h 106"/>
                <a:gd name="T48" fmla="*/ 379 w 421"/>
                <a:gd name="T49" fmla="*/ 17 h 106"/>
                <a:gd name="T50" fmla="*/ 344 w 421"/>
                <a:gd name="T51" fmla="*/ 38 h 106"/>
                <a:gd name="T52" fmla="*/ 361 w 421"/>
                <a:gd name="T53" fmla="*/ 41 h 106"/>
                <a:gd name="T54" fmla="*/ 376 w 421"/>
                <a:gd name="T55" fmla="*/ 40 h 106"/>
                <a:gd name="T56" fmla="*/ 372 w 421"/>
                <a:gd name="T57" fmla="*/ 71 h 106"/>
                <a:gd name="T58" fmla="*/ 335 w 421"/>
                <a:gd name="T59" fmla="*/ 86 h 106"/>
                <a:gd name="T60" fmla="*/ 319 w 421"/>
                <a:gd name="T61" fmla="*/ 8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1" h="106">
                  <a:moveTo>
                    <a:pt x="319" y="88"/>
                  </a:moveTo>
                  <a:cubicBezTo>
                    <a:pt x="305" y="90"/>
                    <a:pt x="291" y="92"/>
                    <a:pt x="277" y="95"/>
                  </a:cubicBezTo>
                  <a:cubicBezTo>
                    <a:pt x="248" y="102"/>
                    <a:pt x="220" y="106"/>
                    <a:pt x="190" y="104"/>
                  </a:cubicBezTo>
                  <a:cubicBezTo>
                    <a:pt x="169" y="103"/>
                    <a:pt x="148" y="103"/>
                    <a:pt x="128" y="96"/>
                  </a:cubicBezTo>
                  <a:cubicBezTo>
                    <a:pt x="109" y="90"/>
                    <a:pt x="94" y="83"/>
                    <a:pt x="73" y="83"/>
                  </a:cubicBezTo>
                  <a:cubicBezTo>
                    <a:pt x="77" y="73"/>
                    <a:pt x="94" y="73"/>
                    <a:pt x="102" y="70"/>
                  </a:cubicBezTo>
                  <a:cubicBezTo>
                    <a:pt x="102" y="66"/>
                    <a:pt x="95" y="61"/>
                    <a:pt x="92" y="60"/>
                  </a:cubicBezTo>
                  <a:cubicBezTo>
                    <a:pt x="79" y="53"/>
                    <a:pt x="68" y="53"/>
                    <a:pt x="54" y="49"/>
                  </a:cubicBezTo>
                  <a:cubicBezTo>
                    <a:pt x="21" y="42"/>
                    <a:pt x="0" y="50"/>
                    <a:pt x="0" y="43"/>
                  </a:cubicBezTo>
                  <a:cubicBezTo>
                    <a:pt x="0" y="29"/>
                    <a:pt x="62" y="41"/>
                    <a:pt x="69" y="39"/>
                  </a:cubicBezTo>
                  <a:cubicBezTo>
                    <a:pt x="77" y="36"/>
                    <a:pt x="60" y="29"/>
                    <a:pt x="64" y="27"/>
                  </a:cubicBezTo>
                  <a:cubicBezTo>
                    <a:pt x="72" y="24"/>
                    <a:pt x="89" y="33"/>
                    <a:pt x="105" y="37"/>
                  </a:cubicBezTo>
                  <a:cubicBezTo>
                    <a:pt x="120" y="41"/>
                    <a:pt x="155" y="57"/>
                    <a:pt x="155" y="46"/>
                  </a:cubicBezTo>
                  <a:cubicBezTo>
                    <a:pt x="155" y="40"/>
                    <a:pt x="149" y="33"/>
                    <a:pt x="162" y="35"/>
                  </a:cubicBezTo>
                  <a:cubicBezTo>
                    <a:pt x="172" y="36"/>
                    <a:pt x="178" y="55"/>
                    <a:pt x="188" y="48"/>
                  </a:cubicBezTo>
                  <a:cubicBezTo>
                    <a:pt x="197" y="42"/>
                    <a:pt x="207" y="50"/>
                    <a:pt x="213" y="53"/>
                  </a:cubicBezTo>
                  <a:cubicBezTo>
                    <a:pt x="227" y="61"/>
                    <a:pt x="230" y="42"/>
                    <a:pt x="241" y="38"/>
                  </a:cubicBezTo>
                  <a:cubicBezTo>
                    <a:pt x="250" y="36"/>
                    <a:pt x="249" y="49"/>
                    <a:pt x="257" y="43"/>
                  </a:cubicBezTo>
                  <a:cubicBezTo>
                    <a:pt x="266" y="36"/>
                    <a:pt x="272" y="28"/>
                    <a:pt x="283" y="22"/>
                  </a:cubicBezTo>
                  <a:cubicBezTo>
                    <a:pt x="288" y="19"/>
                    <a:pt x="299" y="13"/>
                    <a:pt x="301" y="22"/>
                  </a:cubicBezTo>
                  <a:cubicBezTo>
                    <a:pt x="302" y="29"/>
                    <a:pt x="292" y="33"/>
                    <a:pt x="294" y="40"/>
                  </a:cubicBezTo>
                  <a:cubicBezTo>
                    <a:pt x="297" y="50"/>
                    <a:pt x="319" y="24"/>
                    <a:pt x="329" y="17"/>
                  </a:cubicBezTo>
                  <a:cubicBezTo>
                    <a:pt x="341" y="8"/>
                    <a:pt x="357" y="4"/>
                    <a:pt x="372" y="2"/>
                  </a:cubicBezTo>
                  <a:cubicBezTo>
                    <a:pt x="386" y="0"/>
                    <a:pt x="417" y="0"/>
                    <a:pt x="419" y="8"/>
                  </a:cubicBezTo>
                  <a:cubicBezTo>
                    <a:pt x="421" y="16"/>
                    <a:pt x="384" y="15"/>
                    <a:pt x="379" y="17"/>
                  </a:cubicBezTo>
                  <a:cubicBezTo>
                    <a:pt x="366" y="21"/>
                    <a:pt x="352" y="27"/>
                    <a:pt x="344" y="38"/>
                  </a:cubicBezTo>
                  <a:cubicBezTo>
                    <a:pt x="350" y="39"/>
                    <a:pt x="355" y="41"/>
                    <a:pt x="361" y="41"/>
                  </a:cubicBezTo>
                  <a:cubicBezTo>
                    <a:pt x="366" y="41"/>
                    <a:pt x="371" y="39"/>
                    <a:pt x="376" y="40"/>
                  </a:cubicBezTo>
                  <a:cubicBezTo>
                    <a:pt x="394" y="43"/>
                    <a:pt x="379" y="65"/>
                    <a:pt x="372" y="71"/>
                  </a:cubicBezTo>
                  <a:cubicBezTo>
                    <a:pt x="361" y="80"/>
                    <a:pt x="348" y="85"/>
                    <a:pt x="335" y="86"/>
                  </a:cubicBezTo>
                  <a:cubicBezTo>
                    <a:pt x="330" y="87"/>
                    <a:pt x="324" y="88"/>
                    <a:pt x="319" y="88"/>
                  </a:cubicBezTo>
                  <a:close/>
                </a:path>
              </a:pathLst>
            </a:custGeom>
            <a:solidFill>
              <a:srgbClr val="C8222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8" name="Freeform 25"/>
            <p:cNvSpPr>
              <a:spLocks/>
            </p:cNvSpPr>
            <p:nvPr/>
          </p:nvSpPr>
          <p:spPr bwMode="auto">
            <a:xfrm>
              <a:off x="2017" y="2190"/>
              <a:ext cx="323" cy="881"/>
            </a:xfrm>
            <a:custGeom>
              <a:avLst/>
              <a:gdLst>
                <a:gd name="T0" fmla="*/ 100 w 136"/>
                <a:gd name="T1" fmla="*/ 332 h 372"/>
                <a:gd name="T2" fmla="*/ 25 w 136"/>
                <a:gd name="T3" fmla="*/ 173 h 372"/>
                <a:gd name="T4" fmla="*/ 3 w 136"/>
                <a:gd name="T5" fmla="*/ 71 h 372"/>
                <a:gd name="T6" fmla="*/ 6 w 136"/>
                <a:gd name="T7" fmla="*/ 3 h 372"/>
                <a:gd name="T8" fmla="*/ 17 w 136"/>
                <a:gd name="T9" fmla="*/ 39 h 372"/>
                <a:gd name="T10" fmla="*/ 24 w 136"/>
                <a:gd name="T11" fmla="*/ 78 h 372"/>
                <a:gd name="T12" fmla="*/ 37 w 136"/>
                <a:gd name="T13" fmla="*/ 154 h 372"/>
                <a:gd name="T14" fmla="*/ 120 w 136"/>
                <a:gd name="T15" fmla="*/ 312 h 372"/>
                <a:gd name="T16" fmla="*/ 129 w 136"/>
                <a:gd name="T17" fmla="*/ 364 h 372"/>
                <a:gd name="T18" fmla="*/ 103 w 136"/>
                <a:gd name="T19" fmla="*/ 337 h 372"/>
                <a:gd name="T20" fmla="*/ 100 w 136"/>
                <a:gd name="T21" fmla="*/ 33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372">
                  <a:moveTo>
                    <a:pt x="100" y="332"/>
                  </a:moveTo>
                  <a:cubicBezTo>
                    <a:pt x="65" y="280"/>
                    <a:pt x="31" y="197"/>
                    <a:pt x="25" y="173"/>
                  </a:cubicBezTo>
                  <a:cubicBezTo>
                    <a:pt x="17" y="143"/>
                    <a:pt x="5" y="102"/>
                    <a:pt x="3" y="71"/>
                  </a:cubicBezTo>
                  <a:cubicBezTo>
                    <a:pt x="2" y="50"/>
                    <a:pt x="0" y="6"/>
                    <a:pt x="6" y="3"/>
                  </a:cubicBezTo>
                  <a:cubicBezTo>
                    <a:pt x="15" y="0"/>
                    <a:pt x="14" y="26"/>
                    <a:pt x="17" y="39"/>
                  </a:cubicBezTo>
                  <a:cubicBezTo>
                    <a:pt x="20" y="52"/>
                    <a:pt x="22" y="65"/>
                    <a:pt x="24" y="78"/>
                  </a:cubicBezTo>
                  <a:cubicBezTo>
                    <a:pt x="27" y="103"/>
                    <a:pt x="30" y="129"/>
                    <a:pt x="37" y="154"/>
                  </a:cubicBezTo>
                  <a:cubicBezTo>
                    <a:pt x="49" y="195"/>
                    <a:pt x="98" y="260"/>
                    <a:pt x="120" y="312"/>
                  </a:cubicBezTo>
                  <a:cubicBezTo>
                    <a:pt x="127" y="330"/>
                    <a:pt x="136" y="356"/>
                    <a:pt x="129" y="364"/>
                  </a:cubicBezTo>
                  <a:cubicBezTo>
                    <a:pt x="122" y="372"/>
                    <a:pt x="114" y="353"/>
                    <a:pt x="103" y="337"/>
                  </a:cubicBezTo>
                  <a:cubicBezTo>
                    <a:pt x="102" y="335"/>
                    <a:pt x="101" y="333"/>
                    <a:pt x="100" y="332"/>
                  </a:cubicBezTo>
                  <a:close/>
                </a:path>
              </a:pathLst>
            </a:custGeom>
            <a:solidFill>
              <a:srgbClr val="9C1C1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9" name="Freeform 26"/>
            <p:cNvSpPr>
              <a:spLocks/>
            </p:cNvSpPr>
            <p:nvPr/>
          </p:nvSpPr>
          <p:spPr bwMode="auto">
            <a:xfrm>
              <a:off x="3422" y="2187"/>
              <a:ext cx="266" cy="820"/>
            </a:xfrm>
            <a:custGeom>
              <a:avLst/>
              <a:gdLst>
                <a:gd name="T0" fmla="*/ 59 w 112"/>
                <a:gd name="T1" fmla="*/ 270 h 346"/>
                <a:gd name="T2" fmla="*/ 103 w 112"/>
                <a:gd name="T3" fmla="*/ 70 h 346"/>
                <a:gd name="T4" fmla="*/ 102 w 112"/>
                <a:gd name="T5" fmla="*/ 2 h 346"/>
                <a:gd name="T6" fmla="*/ 87 w 112"/>
                <a:gd name="T7" fmla="*/ 43 h 346"/>
                <a:gd name="T8" fmla="*/ 65 w 112"/>
                <a:gd name="T9" fmla="*/ 130 h 346"/>
                <a:gd name="T10" fmla="*/ 41 w 112"/>
                <a:gd name="T11" fmla="*/ 243 h 346"/>
                <a:gd name="T12" fmla="*/ 7 w 112"/>
                <a:gd name="T13" fmla="*/ 334 h 346"/>
                <a:gd name="T14" fmla="*/ 59 w 112"/>
                <a:gd name="T15" fmla="*/ 270 h 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346">
                  <a:moveTo>
                    <a:pt x="59" y="270"/>
                  </a:moveTo>
                  <a:cubicBezTo>
                    <a:pt x="83" y="228"/>
                    <a:pt x="97" y="124"/>
                    <a:pt x="103" y="70"/>
                  </a:cubicBezTo>
                  <a:cubicBezTo>
                    <a:pt x="106" y="48"/>
                    <a:pt x="112" y="4"/>
                    <a:pt x="102" y="2"/>
                  </a:cubicBezTo>
                  <a:cubicBezTo>
                    <a:pt x="90" y="0"/>
                    <a:pt x="90" y="30"/>
                    <a:pt x="87" y="43"/>
                  </a:cubicBezTo>
                  <a:cubicBezTo>
                    <a:pt x="81" y="66"/>
                    <a:pt x="72" y="107"/>
                    <a:pt x="65" y="130"/>
                  </a:cubicBezTo>
                  <a:cubicBezTo>
                    <a:pt x="52" y="174"/>
                    <a:pt x="53" y="198"/>
                    <a:pt x="41" y="243"/>
                  </a:cubicBezTo>
                  <a:cubicBezTo>
                    <a:pt x="33" y="274"/>
                    <a:pt x="0" y="327"/>
                    <a:pt x="7" y="334"/>
                  </a:cubicBezTo>
                  <a:cubicBezTo>
                    <a:pt x="35" y="346"/>
                    <a:pt x="50" y="285"/>
                    <a:pt x="59" y="270"/>
                  </a:cubicBezTo>
                  <a:close/>
                </a:path>
              </a:pathLst>
            </a:custGeom>
            <a:gradFill flip="none" rotWithShape="1">
              <a:gsLst>
                <a:gs pos="100000">
                  <a:srgbClr val="B80000"/>
                </a:gs>
                <a:gs pos="0">
                  <a:srgbClr val="DE0000"/>
                </a:gs>
              </a:gsLst>
              <a:lin ang="54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0" name="Freeform 27"/>
            <p:cNvSpPr>
              <a:spLocks/>
            </p:cNvSpPr>
            <p:nvPr/>
          </p:nvSpPr>
          <p:spPr bwMode="auto">
            <a:xfrm>
              <a:off x="2426" y="2019"/>
              <a:ext cx="889" cy="732"/>
            </a:xfrm>
            <a:custGeom>
              <a:avLst/>
              <a:gdLst>
                <a:gd name="T0" fmla="*/ 0 w 375"/>
                <a:gd name="T1" fmla="*/ 152 h 309"/>
                <a:gd name="T2" fmla="*/ 17 w 375"/>
                <a:gd name="T3" fmla="*/ 211 h 309"/>
                <a:gd name="T4" fmla="*/ 152 w 375"/>
                <a:gd name="T5" fmla="*/ 269 h 309"/>
                <a:gd name="T6" fmla="*/ 204 w 375"/>
                <a:gd name="T7" fmla="*/ 110 h 309"/>
                <a:gd name="T8" fmla="*/ 317 w 375"/>
                <a:gd name="T9" fmla="*/ 101 h 309"/>
                <a:gd name="T10" fmla="*/ 348 w 375"/>
                <a:gd name="T11" fmla="*/ 25 h 309"/>
                <a:gd name="T12" fmla="*/ 243 w 375"/>
                <a:gd name="T13" fmla="*/ 29 h 309"/>
                <a:gd name="T14" fmla="*/ 137 w 375"/>
                <a:gd name="T15" fmla="*/ 46 h 309"/>
                <a:gd name="T16" fmla="*/ 73 w 375"/>
                <a:gd name="T17" fmla="*/ 92 h 309"/>
                <a:gd name="T18" fmla="*/ 2 w 375"/>
                <a:gd name="T19" fmla="*/ 137 h 309"/>
                <a:gd name="T20" fmla="*/ 0 w 375"/>
                <a:gd name="T21" fmla="*/ 15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 h="309">
                  <a:moveTo>
                    <a:pt x="0" y="152"/>
                  </a:moveTo>
                  <a:cubicBezTo>
                    <a:pt x="1" y="172"/>
                    <a:pt x="10" y="194"/>
                    <a:pt x="17" y="211"/>
                  </a:cubicBezTo>
                  <a:cubicBezTo>
                    <a:pt x="36" y="254"/>
                    <a:pt x="99" y="309"/>
                    <a:pt x="152" y="269"/>
                  </a:cubicBezTo>
                  <a:cubicBezTo>
                    <a:pt x="219" y="217"/>
                    <a:pt x="187" y="142"/>
                    <a:pt x="204" y="110"/>
                  </a:cubicBezTo>
                  <a:cubicBezTo>
                    <a:pt x="218" y="86"/>
                    <a:pt x="267" y="113"/>
                    <a:pt x="317" y="101"/>
                  </a:cubicBezTo>
                  <a:cubicBezTo>
                    <a:pt x="366" y="89"/>
                    <a:pt x="375" y="40"/>
                    <a:pt x="348" y="25"/>
                  </a:cubicBezTo>
                  <a:cubicBezTo>
                    <a:pt x="302" y="0"/>
                    <a:pt x="279" y="25"/>
                    <a:pt x="243" y="29"/>
                  </a:cubicBezTo>
                  <a:cubicBezTo>
                    <a:pt x="185" y="35"/>
                    <a:pt x="164" y="39"/>
                    <a:pt x="137" y="46"/>
                  </a:cubicBezTo>
                  <a:cubicBezTo>
                    <a:pt x="110" y="53"/>
                    <a:pt x="101" y="89"/>
                    <a:pt x="73" y="92"/>
                  </a:cubicBezTo>
                  <a:cubicBezTo>
                    <a:pt x="42" y="95"/>
                    <a:pt x="11" y="103"/>
                    <a:pt x="2" y="137"/>
                  </a:cubicBezTo>
                  <a:cubicBezTo>
                    <a:pt x="1" y="142"/>
                    <a:pt x="0" y="147"/>
                    <a:pt x="0" y="152"/>
                  </a:cubicBezTo>
                  <a:close/>
                </a:path>
              </a:pathLst>
            </a:custGeom>
            <a:gradFill>
              <a:gsLst>
                <a:gs pos="100000">
                  <a:srgbClr val="DE0000"/>
                </a:gs>
                <a:gs pos="0">
                  <a:srgbClr val="FF7979"/>
                </a:gs>
                <a:gs pos="54000">
                  <a:srgbClr val="CC0000"/>
                </a:gs>
              </a:gsLst>
              <a:lin ang="54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1" name="Freeform 28"/>
            <p:cNvSpPr>
              <a:spLocks/>
            </p:cNvSpPr>
            <p:nvPr/>
          </p:nvSpPr>
          <p:spPr bwMode="auto">
            <a:xfrm>
              <a:off x="2627" y="1862"/>
              <a:ext cx="541" cy="162"/>
            </a:xfrm>
            <a:custGeom>
              <a:avLst/>
              <a:gdLst>
                <a:gd name="T0" fmla="*/ 179 w 228"/>
                <a:gd name="T1" fmla="*/ 47 h 68"/>
                <a:gd name="T2" fmla="*/ 228 w 228"/>
                <a:gd name="T3" fmla="*/ 33 h 68"/>
                <a:gd name="T4" fmla="*/ 177 w 228"/>
                <a:gd name="T5" fmla="*/ 37 h 68"/>
                <a:gd name="T6" fmla="*/ 210 w 228"/>
                <a:gd name="T7" fmla="*/ 6 h 68"/>
                <a:gd name="T8" fmla="*/ 148 w 228"/>
                <a:gd name="T9" fmla="*/ 36 h 68"/>
                <a:gd name="T10" fmla="*/ 163 w 228"/>
                <a:gd name="T11" fmla="*/ 2 h 68"/>
                <a:gd name="T12" fmla="*/ 136 w 228"/>
                <a:gd name="T13" fmla="*/ 30 h 68"/>
                <a:gd name="T14" fmla="*/ 112 w 228"/>
                <a:gd name="T15" fmla="*/ 37 h 68"/>
                <a:gd name="T16" fmla="*/ 67 w 228"/>
                <a:gd name="T17" fmla="*/ 30 h 68"/>
                <a:gd name="T18" fmla="*/ 75 w 228"/>
                <a:gd name="T19" fmla="*/ 40 h 68"/>
                <a:gd name="T20" fmla="*/ 23 w 228"/>
                <a:gd name="T21" fmla="*/ 32 h 68"/>
                <a:gd name="T22" fmla="*/ 3 w 228"/>
                <a:gd name="T23" fmla="*/ 30 h 68"/>
                <a:gd name="T24" fmla="*/ 38 w 228"/>
                <a:gd name="T25" fmla="*/ 50 h 68"/>
                <a:gd name="T26" fmla="*/ 5 w 228"/>
                <a:gd name="T27" fmla="*/ 54 h 68"/>
                <a:gd name="T28" fmla="*/ 55 w 228"/>
                <a:gd name="T29" fmla="*/ 66 h 68"/>
                <a:gd name="T30" fmla="*/ 113 w 228"/>
                <a:gd name="T31" fmla="*/ 64 h 68"/>
                <a:gd name="T32" fmla="*/ 179 w 228"/>
                <a:gd name="T33" fmla="*/ 4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8" h="68">
                  <a:moveTo>
                    <a:pt x="179" y="47"/>
                  </a:moveTo>
                  <a:cubicBezTo>
                    <a:pt x="190" y="43"/>
                    <a:pt x="228" y="41"/>
                    <a:pt x="228" y="33"/>
                  </a:cubicBezTo>
                  <a:cubicBezTo>
                    <a:pt x="215" y="23"/>
                    <a:pt x="178" y="42"/>
                    <a:pt x="177" y="37"/>
                  </a:cubicBezTo>
                  <a:cubicBezTo>
                    <a:pt x="176" y="33"/>
                    <a:pt x="212" y="10"/>
                    <a:pt x="210" y="6"/>
                  </a:cubicBezTo>
                  <a:cubicBezTo>
                    <a:pt x="204" y="2"/>
                    <a:pt x="148" y="48"/>
                    <a:pt x="148" y="36"/>
                  </a:cubicBezTo>
                  <a:cubicBezTo>
                    <a:pt x="149" y="29"/>
                    <a:pt x="169" y="3"/>
                    <a:pt x="163" y="2"/>
                  </a:cubicBezTo>
                  <a:cubicBezTo>
                    <a:pt x="155" y="0"/>
                    <a:pt x="144" y="26"/>
                    <a:pt x="136" y="30"/>
                  </a:cubicBezTo>
                  <a:cubicBezTo>
                    <a:pt x="128" y="34"/>
                    <a:pt x="121" y="36"/>
                    <a:pt x="112" y="37"/>
                  </a:cubicBezTo>
                  <a:cubicBezTo>
                    <a:pt x="96" y="41"/>
                    <a:pt x="72" y="27"/>
                    <a:pt x="67" y="30"/>
                  </a:cubicBezTo>
                  <a:cubicBezTo>
                    <a:pt x="62" y="32"/>
                    <a:pt x="74" y="37"/>
                    <a:pt x="75" y="40"/>
                  </a:cubicBezTo>
                  <a:cubicBezTo>
                    <a:pt x="72" y="47"/>
                    <a:pt x="38" y="37"/>
                    <a:pt x="23" y="32"/>
                  </a:cubicBezTo>
                  <a:cubicBezTo>
                    <a:pt x="17" y="30"/>
                    <a:pt x="3" y="26"/>
                    <a:pt x="3" y="30"/>
                  </a:cubicBezTo>
                  <a:cubicBezTo>
                    <a:pt x="0" y="39"/>
                    <a:pt x="40" y="45"/>
                    <a:pt x="38" y="50"/>
                  </a:cubicBezTo>
                  <a:cubicBezTo>
                    <a:pt x="36" y="56"/>
                    <a:pt x="9" y="48"/>
                    <a:pt x="5" y="54"/>
                  </a:cubicBezTo>
                  <a:cubicBezTo>
                    <a:pt x="0" y="61"/>
                    <a:pt x="38" y="65"/>
                    <a:pt x="55" y="66"/>
                  </a:cubicBezTo>
                  <a:cubicBezTo>
                    <a:pt x="74" y="68"/>
                    <a:pt x="94" y="67"/>
                    <a:pt x="113" y="64"/>
                  </a:cubicBezTo>
                  <a:cubicBezTo>
                    <a:pt x="131" y="61"/>
                    <a:pt x="167" y="50"/>
                    <a:pt x="179" y="47"/>
                  </a:cubicBezTo>
                  <a:close/>
                </a:path>
              </a:pathLst>
            </a:custGeom>
            <a:gradFill flip="none" rotWithShape="1">
              <a:gsLst>
                <a:gs pos="50000">
                  <a:srgbClr val="D20000"/>
                </a:gs>
                <a:gs pos="0">
                  <a:srgbClr val="FF5353"/>
                </a:gs>
                <a:gs pos="99000">
                  <a:srgbClr val="920000"/>
                </a:gs>
              </a:gsLst>
              <a:lin ang="54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2" name="Freeform 29"/>
            <p:cNvSpPr>
              <a:spLocks/>
            </p:cNvSpPr>
            <p:nvPr/>
          </p:nvSpPr>
          <p:spPr bwMode="auto">
            <a:xfrm>
              <a:off x="2789" y="1007"/>
              <a:ext cx="992" cy="725"/>
            </a:xfrm>
            <a:custGeom>
              <a:avLst/>
              <a:gdLst>
                <a:gd name="T0" fmla="*/ 103 w 418"/>
                <a:gd name="T1" fmla="*/ 240 h 306"/>
                <a:gd name="T2" fmla="*/ 99 w 418"/>
                <a:gd name="T3" fmla="*/ 237 h 306"/>
                <a:gd name="T4" fmla="*/ 70 w 418"/>
                <a:gd name="T5" fmla="*/ 197 h 306"/>
                <a:gd name="T6" fmla="*/ 159 w 418"/>
                <a:gd name="T7" fmla="*/ 155 h 306"/>
                <a:gd name="T8" fmla="*/ 209 w 418"/>
                <a:gd name="T9" fmla="*/ 114 h 306"/>
                <a:gd name="T10" fmla="*/ 296 w 418"/>
                <a:gd name="T11" fmla="*/ 78 h 306"/>
                <a:gd name="T12" fmla="*/ 397 w 418"/>
                <a:gd name="T13" fmla="*/ 24 h 306"/>
                <a:gd name="T14" fmla="*/ 346 w 418"/>
                <a:gd name="T15" fmla="*/ 78 h 306"/>
                <a:gd name="T16" fmla="*/ 234 w 418"/>
                <a:gd name="T17" fmla="*/ 273 h 306"/>
                <a:gd name="T18" fmla="*/ 169 w 418"/>
                <a:gd name="T19" fmla="*/ 303 h 306"/>
                <a:gd name="T20" fmla="*/ 107 w 418"/>
                <a:gd name="T21" fmla="*/ 260 h 306"/>
                <a:gd name="T22" fmla="*/ 85 w 418"/>
                <a:gd name="T23" fmla="*/ 261 h 306"/>
                <a:gd name="T24" fmla="*/ 58 w 418"/>
                <a:gd name="T25" fmla="*/ 256 h 306"/>
                <a:gd name="T26" fmla="*/ 23 w 418"/>
                <a:gd name="T27" fmla="*/ 268 h 306"/>
                <a:gd name="T28" fmla="*/ 0 w 418"/>
                <a:gd name="T29" fmla="*/ 256 h 306"/>
                <a:gd name="T30" fmla="*/ 45 w 418"/>
                <a:gd name="T31" fmla="*/ 246 h 306"/>
                <a:gd name="T32" fmla="*/ 103 w 418"/>
                <a:gd name="T33" fmla="*/ 24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8" h="306">
                  <a:moveTo>
                    <a:pt x="103" y="240"/>
                  </a:moveTo>
                  <a:cubicBezTo>
                    <a:pt x="105" y="240"/>
                    <a:pt x="97" y="238"/>
                    <a:pt x="99" y="237"/>
                  </a:cubicBezTo>
                  <a:cubicBezTo>
                    <a:pt x="81" y="232"/>
                    <a:pt x="55" y="219"/>
                    <a:pt x="70" y="197"/>
                  </a:cubicBezTo>
                  <a:cubicBezTo>
                    <a:pt x="91" y="166"/>
                    <a:pt x="131" y="164"/>
                    <a:pt x="159" y="155"/>
                  </a:cubicBezTo>
                  <a:cubicBezTo>
                    <a:pt x="186" y="147"/>
                    <a:pt x="179" y="120"/>
                    <a:pt x="209" y="114"/>
                  </a:cubicBezTo>
                  <a:cubicBezTo>
                    <a:pt x="249" y="106"/>
                    <a:pt x="270" y="119"/>
                    <a:pt x="296" y="78"/>
                  </a:cubicBezTo>
                  <a:cubicBezTo>
                    <a:pt x="320" y="40"/>
                    <a:pt x="366" y="0"/>
                    <a:pt x="397" y="24"/>
                  </a:cubicBezTo>
                  <a:cubicBezTo>
                    <a:pt x="418" y="40"/>
                    <a:pt x="367" y="43"/>
                    <a:pt x="346" y="78"/>
                  </a:cubicBezTo>
                  <a:cubicBezTo>
                    <a:pt x="304" y="147"/>
                    <a:pt x="340" y="223"/>
                    <a:pt x="234" y="273"/>
                  </a:cubicBezTo>
                  <a:cubicBezTo>
                    <a:pt x="209" y="285"/>
                    <a:pt x="198" y="306"/>
                    <a:pt x="169" y="303"/>
                  </a:cubicBezTo>
                  <a:cubicBezTo>
                    <a:pt x="139" y="300"/>
                    <a:pt x="123" y="282"/>
                    <a:pt x="107" y="260"/>
                  </a:cubicBezTo>
                  <a:cubicBezTo>
                    <a:pt x="111" y="265"/>
                    <a:pt x="85" y="261"/>
                    <a:pt x="85" y="261"/>
                  </a:cubicBezTo>
                  <a:cubicBezTo>
                    <a:pt x="76" y="259"/>
                    <a:pt x="69" y="255"/>
                    <a:pt x="58" y="256"/>
                  </a:cubicBezTo>
                  <a:cubicBezTo>
                    <a:pt x="54" y="257"/>
                    <a:pt x="23" y="268"/>
                    <a:pt x="23" y="268"/>
                  </a:cubicBezTo>
                  <a:cubicBezTo>
                    <a:pt x="17" y="261"/>
                    <a:pt x="11" y="252"/>
                    <a:pt x="0" y="256"/>
                  </a:cubicBezTo>
                  <a:cubicBezTo>
                    <a:pt x="13" y="253"/>
                    <a:pt x="30" y="249"/>
                    <a:pt x="45" y="246"/>
                  </a:cubicBezTo>
                  <a:cubicBezTo>
                    <a:pt x="64" y="242"/>
                    <a:pt x="84" y="243"/>
                    <a:pt x="103" y="240"/>
                  </a:cubicBezTo>
                  <a:close/>
                </a:path>
              </a:pathLst>
            </a:custGeom>
            <a:gradFill flip="none" rotWithShape="1">
              <a:gsLst>
                <a:gs pos="0">
                  <a:srgbClr val="85B814"/>
                </a:gs>
                <a:gs pos="62000">
                  <a:srgbClr val="52720C"/>
                </a:gs>
              </a:gsLst>
              <a:path path="circle">
                <a:fillToRect l="50000" t="50000" r="50000" b="50000"/>
              </a:path>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3" name="Freeform 30"/>
            <p:cNvSpPr>
              <a:spLocks/>
            </p:cNvSpPr>
            <p:nvPr/>
          </p:nvSpPr>
          <p:spPr bwMode="auto">
            <a:xfrm>
              <a:off x="2853" y="1222"/>
              <a:ext cx="704" cy="389"/>
            </a:xfrm>
            <a:custGeom>
              <a:avLst/>
              <a:gdLst>
                <a:gd name="T0" fmla="*/ 23 w 297"/>
                <a:gd name="T1" fmla="*/ 156 h 164"/>
                <a:gd name="T2" fmla="*/ 0 w 297"/>
                <a:gd name="T3" fmla="*/ 161 h 164"/>
                <a:gd name="T4" fmla="*/ 1 w 297"/>
                <a:gd name="T5" fmla="*/ 162 h 164"/>
                <a:gd name="T6" fmla="*/ 26 w 297"/>
                <a:gd name="T7" fmla="*/ 158 h 164"/>
                <a:gd name="T8" fmla="*/ 63 w 297"/>
                <a:gd name="T9" fmla="*/ 159 h 164"/>
                <a:gd name="T10" fmla="*/ 94 w 297"/>
                <a:gd name="T11" fmla="*/ 161 h 164"/>
                <a:gd name="T12" fmla="*/ 191 w 297"/>
                <a:gd name="T13" fmla="*/ 95 h 164"/>
                <a:gd name="T14" fmla="*/ 284 w 297"/>
                <a:gd name="T15" fmla="*/ 45 h 164"/>
                <a:gd name="T16" fmla="*/ 297 w 297"/>
                <a:gd name="T17" fmla="*/ 0 h 164"/>
                <a:gd name="T18" fmla="*/ 289 w 297"/>
                <a:gd name="T19" fmla="*/ 11 h 164"/>
                <a:gd name="T20" fmla="*/ 191 w 297"/>
                <a:gd name="T21" fmla="*/ 32 h 164"/>
                <a:gd name="T22" fmla="*/ 131 w 297"/>
                <a:gd name="T23" fmla="*/ 76 h 164"/>
                <a:gd name="T24" fmla="*/ 52 w 297"/>
                <a:gd name="T25" fmla="*/ 113 h 164"/>
                <a:gd name="T26" fmla="*/ 86 w 297"/>
                <a:gd name="T27" fmla="*/ 148 h 164"/>
                <a:gd name="T28" fmla="*/ 76 w 297"/>
                <a:gd name="T29" fmla="*/ 153 h 164"/>
                <a:gd name="T30" fmla="*/ 23 w 297"/>
                <a:gd name="T31" fmla="*/ 15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7" h="164">
                  <a:moveTo>
                    <a:pt x="23" y="156"/>
                  </a:moveTo>
                  <a:cubicBezTo>
                    <a:pt x="14" y="158"/>
                    <a:pt x="0" y="160"/>
                    <a:pt x="0" y="161"/>
                  </a:cubicBezTo>
                  <a:cubicBezTo>
                    <a:pt x="0" y="161"/>
                    <a:pt x="0" y="162"/>
                    <a:pt x="1" y="162"/>
                  </a:cubicBezTo>
                  <a:cubicBezTo>
                    <a:pt x="2" y="163"/>
                    <a:pt x="25" y="158"/>
                    <a:pt x="26" y="158"/>
                  </a:cubicBezTo>
                  <a:cubicBezTo>
                    <a:pt x="31" y="158"/>
                    <a:pt x="54" y="159"/>
                    <a:pt x="63" y="159"/>
                  </a:cubicBezTo>
                  <a:cubicBezTo>
                    <a:pt x="73" y="159"/>
                    <a:pt x="85" y="164"/>
                    <a:pt x="94" y="161"/>
                  </a:cubicBezTo>
                  <a:cubicBezTo>
                    <a:pt x="139" y="148"/>
                    <a:pt x="155" y="115"/>
                    <a:pt x="191" y="95"/>
                  </a:cubicBezTo>
                  <a:cubicBezTo>
                    <a:pt x="222" y="78"/>
                    <a:pt x="265" y="81"/>
                    <a:pt x="284" y="45"/>
                  </a:cubicBezTo>
                  <a:cubicBezTo>
                    <a:pt x="291" y="32"/>
                    <a:pt x="294" y="16"/>
                    <a:pt x="297" y="0"/>
                  </a:cubicBezTo>
                  <a:cubicBezTo>
                    <a:pt x="294" y="4"/>
                    <a:pt x="292" y="7"/>
                    <a:pt x="289" y="11"/>
                  </a:cubicBezTo>
                  <a:cubicBezTo>
                    <a:pt x="263" y="52"/>
                    <a:pt x="231" y="24"/>
                    <a:pt x="191" y="32"/>
                  </a:cubicBezTo>
                  <a:cubicBezTo>
                    <a:pt x="161" y="39"/>
                    <a:pt x="157" y="68"/>
                    <a:pt x="131" y="76"/>
                  </a:cubicBezTo>
                  <a:cubicBezTo>
                    <a:pt x="103" y="85"/>
                    <a:pt x="73" y="82"/>
                    <a:pt x="52" y="113"/>
                  </a:cubicBezTo>
                  <a:cubicBezTo>
                    <a:pt x="37" y="136"/>
                    <a:pt x="86" y="146"/>
                    <a:pt x="86" y="148"/>
                  </a:cubicBezTo>
                  <a:cubicBezTo>
                    <a:pt x="86" y="150"/>
                    <a:pt x="80" y="152"/>
                    <a:pt x="76" y="153"/>
                  </a:cubicBezTo>
                  <a:cubicBezTo>
                    <a:pt x="68" y="155"/>
                    <a:pt x="31" y="154"/>
                    <a:pt x="23" y="156"/>
                  </a:cubicBezTo>
                  <a:close/>
                </a:path>
              </a:pathLst>
            </a:custGeom>
            <a:gradFill flip="none" rotWithShape="1">
              <a:gsLst>
                <a:gs pos="12000">
                  <a:srgbClr val="DEF6A8"/>
                </a:gs>
                <a:gs pos="65000">
                  <a:srgbClr val="85B814"/>
                </a:gs>
              </a:gsLst>
              <a:lin ang="360000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4" name="Freeform 31"/>
            <p:cNvSpPr>
              <a:spLocks/>
            </p:cNvSpPr>
            <p:nvPr/>
          </p:nvSpPr>
          <p:spPr bwMode="auto">
            <a:xfrm>
              <a:off x="2698" y="1467"/>
              <a:ext cx="214" cy="552"/>
            </a:xfrm>
            <a:custGeom>
              <a:avLst/>
              <a:gdLst>
                <a:gd name="T0" fmla="*/ 52 w 90"/>
                <a:gd name="T1" fmla="*/ 233 h 233"/>
                <a:gd name="T2" fmla="*/ 62 w 90"/>
                <a:gd name="T3" fmla="*/ 185 h 233"/>
                <a:gd name="T4" fmla="*/ 54 w 90"/>
                <a:gd name="T5" fmla="*/ 135 h 233"/>
                <a:gd name="T6" fmla="*/ 27 w 90"/>
                <a:gd name="T7" fmla="*/ 82 h 233"/>
                <a:gd name="T8" fmla="*/ 0 w 90"/>
                <a:gd name="T9" fmla="*/ 39 h 233"/>
                <a:gd name="T10" fmla="*/ 48 w 90"/>
                <a:gd name="T11" fmla="*/ 36 h 233"/>
                <a:gd name="T12" fmla="*/ 80 w 90"/>
                <a:gd name="T13" fmla="*/ 8 h 233"/>
                <a:gd name="T14" fmla="*/ 79 w 90"/>
                <a:gd name="T15" fmla="*/ 37 h 233"/>
                <a:gd name="T16" fmla="*/ 54 w 90"/>
                <a:gd name="T17" fmla="*/ 45 h 233"/>
                <a:gd name="T18" fmla="*/ 65 w 90"/>
                <a:gd name="T19" fmla="*/ 68 h 233"/>
                <a:gd name="T20" fmla="*/ 88 w 90"/>
                <a:gd name="T21" fmla="*/ 176 h 233"/>
                <a:gd name="T22" fmla="*/ 81 w 90"/>
                <a:gd name="T23" fmla="*/ 219 h 233"/>
                <a:gd name="T24" fmla="*/ 81 w 90"/>
                <a:gd name="T25" fmla="*/ 231 h 233"/>
                <a:gd name="T26" fmla="*/ 52 w 90"/>
                <a:gd name="T27"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233">
                  <a:moveTo>
                    <a:pt x="52" y="233"/>
                  </a:moveTo>
                  <a:cubicBezTo>
                    <a:pt x="55" y="218"/>
                    <a:pt x="61" y="200"/>
                    <a:pt x="62" y="185"/>
                  </a:cubicBezTo>
                  <a:cubicBezTo>
                    <a:pt x="63" y="167"/>
                    <a:pt x="59" y="151"/>
                    <a:pt x="54" y="135"/>
                  </a:cubicBezTo>
                  <a:cubicBezTo>
                    <a:pt x="48" y="115"/>
                    <a:pt x="37" y="100"/>
                    <a:pt x="27" y="82"/>
                  </a:cubicBezTo>
                  <a:cubicBezTo>
                    <a:pt x="19" y="68"/>
                    <a:pt x="5" y="55"/>
                    <a:pt x="0" y="39"/>
                  </a:cubicBezTo>
                  <a:cubicBezTo>
                    <a:pt x="15" y="41"/>
                    <a:pt x="35" y="42"/>
                    <a:pt x="48" y="36"/>
                  </a:cubicBezTo>
                  <a:cubicBezTo>
                    <a:pt x="55" y="33"/>
                    <a:pt x="64" y="26"/>
                    <a:pt x="80" y="8"/>
                  </a:cubicBezTo>
                  <a:cubicBezTo>
                    <a:pt x="86" y="0"/>
                    <a:pt x="84" y="29"/>
                    <a:pt x="79" y="37"/>
                  </a:cubicBezTo>
                  <a:cubicBezTo>
                    <a:pt x="76" y="41"/>
                    <a:pt x="58" y="52"/>
                    <a:pt x="54" y="45"/>
                  </a:cubicBezTo>
                  <a:cubicBezTo>
                    <a:pt x="59" y="52"/>
                    <a:pt x="61" y="61"/>
                    <a:pt x="65" y="68"/>
                  </a:cubicBezTo>
                  <a:cubicBezTo>
                    <a:pt x="83" y="102"/>
                    <a:pt x="90" y="137"/>
                    <a:pt x="88" y="176"/>
                  </a:cubicBezTo>
                  <a:cubicBezTo>
                    <a:pt x="87" y="190"/>
                    <a:pt x="84" y="204"/>
                    <a:pt x="81" y="219"/>
                  </a:cubicBezTo>
                  <a:cubicBezTo>
                    <a:pt x="81" y="221"/>
                    <a:pt x="81" y="227"/>
                    <a:pt x="81" y="231"/>
                  </a:cubicBezTo>
                  <a:lnTo>
                    <a:pt x="52" y="233"/>
                  </a:lnTo>
                  <a:close/>
                </a:path>
              </a:pathLst>
            </a:custGeom>
            <a:solidFill>
              <a:srgbClr val="9E42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5" name="Freeform 32"/>
            <p:cNvSpPr>
              <a:spLocks/>
            </p:cNvSpPr>
            <p:nvPr/>
          </p:nvSpPr>
          <p:spPr bwMode="auto">
            <a:xfrm>
              <a:off x="2720" y="1569"/>
              <a:ext cx="140" cy="279"/>
            </a:xfrm>
            <a:custGeom>
              <a:avLst/>
              <a:gdLst>
                <a:gd name="T0" fmla="*/ 57 w 59"/>
                <a:gd name="T1" fmla="*/ 118 h 118"/>
                <a:gd name="T2" fmla="*/ 0 w 59"/>
                <a:gd name="T3" fmla="*/ 0 h 118"/>
                <a:gd name="T4" fmla="*/ 25 w 59"/>
                <a:gd name="T5" fmla="*/ 6 h 118"/>
                <a:gd name="T6" fmla="*/ 39 w 59"/>
                <a:gd name="T7" fmla="*/ 36 h 118"/>
                <a:gd name="T8" fmla="*/ 59 w 59"/>
                <a:gd name="T9" fmla="*/ 115 h 118"/>
                <a:gd name="T10" fmla="*/ 57 w 59"/>
                <a:gd name="T11" fmla="*/ 118 h 118"/>
              </a:gdLst>
              <a:ahLst/>
              <a:cxnLst>
                <a:cxn ang="0">
                  <a:pos x="T0" y="T1"/>
                </a:cxn>
                <a:cxn ang="0">
                  <a:pos x="T2" y="T3"/>
                </a:cxn>
                <a:cxn ang="0">
                  <a:pos x="T4" y="T5"/>
                </a:cxn>
                <a:cxn ang="0">
                  <a:pos x="T6" y="T7"/>
                </a:cxn>
                <a:cxn ang="0">
                  <a:pos x="T8" y="T9"/>
                </a:cxn>
                <a:cxn ang="0">
                  <a:pos x="T10" y="T11"/>
                </a:cxn>
              </a:cxnLst>
              <a:rect l="0" t="0" r="r" b="b"/>
              <a:pathLst>
                <a:path w="59" h="118">
                  <a:moveTo>
                    <a:pt x="57" y="118"/>
                  </a:moveTo>
                  <a:cubicBezTo>
                    <a:pt x="49" y="74"/>
                    <a:pt x="28" y="35"/>
                    <a:pt x="0" y="0"/>
                  </a:cubicBezTo>
                  <a:cubicBezTo>
                    <a:pt x="7" y="2"/>
                    <a:pt x="19" y="2"/>
                    <a:pt x="25" y="6"/>
                  </a:cubicBezTo>
                  <a:cubicBezTo>
                    <a:pt x="32" y="11"/>
                    <a:pt x="36" y="28"/>
                    <a:pt x="39" y="36"/>
                  </a:cubicBezTo>
                  <a:cubicBezTo>
                    <a:pt x="51" y="62"/>
                    <a:pt x="55" y="88"/>
                    <a:pt x="59" y="115"/>
                  </a:cubicBezTo>
                  <a:lnTo>
                    <a:pt x="57" y="118"/>
                  </a:lnTo>
                  <a:close/>
                </a:path>
              </a:pathLst>
            </a:custGeom>
            <a:solidFill>
              <a:srgbClr val="953E2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6" name="Freeform 33"/>
            <p:cNvSpPr>
              <a:spLocks/>
            </p:cNvSpPr>
            <p:nvPr/>
          </p:nvSpPr>
          <p:spPr bwMode="auto">
            <a:xfrm>
              <a:off x="2309" y="2939"/>
              <a:ext cx="1225" cy="348"/>
            </a:xfrm>
            <a:custGeom>
              <a:avLst/>
              <a:gdLst>
                <a:gd name="T0" fmla="*/ 478 w 516"/>
                <a:gd name="T1" fmla="*/ 53 h 147"/>
                <a:gd name="T2" fmla="*/ 516 w 516"/>
                <a:gd name="T3" fmla="*/ 0 h 147"/>
                <a:gd name="T4" fmla="*/ 484 w 516"/>
                <a:gd name="T5" fmla="*/ 22 h 147"/>
                <a:gd name="T6" fmla="*/ 419 w 516"/>
                <a:gd name="T7" fmla="*/ 79 h 147"/>
                <a:gd name="T8" fmla="*/ 366 w 516"/>
                <a:gd name="T9" fmla="*/ 94 h 147"/>
                <a:gd name="T10" fmla="*/ 330 w 516"/>
                <a:gd name="T11" fmla="*/ 86 h 147"/>
                <a:gd name="T12" fmla="*/ 261 w 516"/>
                <a:gd name="T13" fmla="*/ 113 h 147"/>
                <a:gd name="T14" fmla="*/ 217 w 516"/>
                <a:gd name="T15" fmla="*/ 86 h 147"/>
                <a:gd name="T16" fmla="*/ 177 w 516"/>
                <a:gd name="T17" fmla="*/ 102 h 147"/>
                <a:gd name="T18" fmla="*/ 137 w 516"/>
                <a:gd name="T19" fmla="*/ 79 h 147"/>
                <a:gd name="T20" fmla="*/ 111 w 516"/>
                <a:gd name="T21" fmla="*/ 90 h 147"/>
                <a:gd name="T22" fmla="*/ 62 w 516"/>
                <a:gd name="T23" fmla="*/ 90 h 147"/>
                <a:gd name="T24" fmla="*/ 6 w 516"/>
                <a:gd name="T25" fmla="*/ 54 h 147"/>
                <a:gd name="T26" fmla="*/ 0 w 516"/>
                <a:gd name="T27" fmla="*/ 60 h 147"/>
                <a:gd name="T28" fmla="*/ 46 w 516"/>
                <a:gd name="T29" fmla="*/ 106 h 147"/>
                <a:gd name="T30" fmla="*/ 133 w 516"/>
                <a:gd name="T31" fmla="*/ 141 h 147"/>
                <a:gd name="T32" fmla="*/ 257 w 516"/>
                <a:gd name="T33" fmla="*/ 133 h 147"/>
                <a:gd name="T34" fmla="*/ 343 w 516"/>
                <a:gd name="T35" fmla="*/ 142 h 147"/>
                <a:gd name="T36" fmla="*/ 478 w 516"/>
                <a:gd name="T37" fmla="*/ 5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6" h="147">
                  <a:moveTo>
                    <a:pt x="478" y="53"/>
                  </a:moveTo>
                  <a:cubicBezTo>
                    <a:pt x="492" y="37"/>
                    <a:pt x="504" y="18"/>
                    <a:pt x="516" y="0"/>
                  </a:cubicBezTo>
                  <a:cubicBezTo>
                    <a:pt x="505" y="7"/>
                    <a:pt x="495" y="15"/>
                    <a:pt x="484" y="22"/>
                  </a:cubicBezTo>
                  <a:cubicBezTo>
                    <a:pt x="477" y="27"/>
                    <a:pt x="444" y="61"/>
                    <a:pt x="419" y="79"/>
                  </a:cubicBezTo>
                  <a:cubicBezTo>
                    <a:pt x="393" y="98"/>
                    <a:pt x="385" y="89"/>
                    <a:pt x="366" y="94"/>
                  </a:cubicBezTo>
                  <a:cubicBezTo>
                    <a:pt x="348" y="98"/>
                    <a:pt x="340" y="87"/>
                    <a:pt x="330" y="86"/>
                  </a:cubicBezTo>
                  <a:cubicBezTo>
                    <a:pt x="309" y="84"/>
                    <a:pt x="282" y="120"/>
                    <a:pt x="261" y="113"/>
                  </a:cubicBezTo>
                  <a:cubicBezTo>
                    <a:pt x="239" y="106"/>
                    <a:pt x="235" y="86"/>
                    <a:pt x="217" y="86"/>
                  </a:cubicBezTo>
                  <a:cubicBezTo>
                    <a:pt x="204" y="86"/>
                    <a:pt x="196" y="105"/>
                    <a:pt x="177" y="102"/>
                  </a:cubicBezTo>
                  <a:cubicBezTo>
                    <a:pt x="165" y="101"/>
                    <a:pt x="151" y="78"/>
                    <a:pt x="137" y="79"/>
                  </a:cubicBezTo>
                  <a:cubicBezTo>
                    <a:pt x="127" y="79"/>
                    <a:pt x="122" y="91"/>
                    <a:pt x="111" y="90"/>
                  </a:cubicBezTo>
                  <a:cubicBezTo>
                    <a:pt x="101" y="90"/>
                    <a:pt x="71" y="90"/>
                    <a:pt x="62" y="90"/>
                  </a:cubicBezTo>
                  <a:cubicBezTo>
                    <a:pt x="44" y="90"/>
                    <a:pt x="28" y="45"/>
                    <a:pt x="6" y="54"/>
                  </a:cubicBezTo>
                  <a:cubicBezTo>
                    <a:pt x="3" y="56"/>
                    <a:pt x="1" y="58"/>
                    <a:pt x="0" y="60"/>
                  </a:cubicBezTo>
                  <a:cubicBezTo>
                    <a:pt x="14" y="77"/>
                    <a:pt x="30" y="92"/>
                    <a:pt x="46" y="106"/>
                  </a:cubicBezTo>
                  <a:cubicBezTo>
                    <a:pt x="69" y="126"/>
                    <a:pt x="102" y="144"/>
                    <a:pt x="133" y="141"/>
                  </a:cubicBezTo>
                  <a:cubicBezTo>
                    <a:pt x="176" y="136"/>
                    <a:pt x="213" y="128"/>
                    <a:pt x="257" y="133"/>
                  </a:cubicBezTo>
                  <a:cubicBezTo>
                    <a:pt x="286" y="136"/>
                    <a:pt x="314" y="140"/>
                    <a:pt x="343" y="142"/>
                  </a:cubicBezTo>
                  <a:cubicBezTo>
                    <a:pt x="397" y="147"/>
                    <a:pt x="445" y="91"/>
                    <a:pt x="478" y="53"/>
                  </a:cubicBezTo>
                  <a:close/>
                </a:path>
              </a:pathLst>
            </a:custGeom>
            <a:solidFill>
              <a:srgbClr val="8B191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03" name="bluebook"/>
          <p:cNvGrpSpPr>
            <a:grpSpLocks noChangeAspect="1"/>
          </p:cNvGrpSpPr>
          <p:nvPr/>
        </p:nvGrpSpPr>
        <p:grpSpPr bwMode="auto">
          <a:xfrm>
            <a:off x="932451" y="4147233"/>
            <a:ext cx="535456" cy="2609496"/>
            <a:chOff x="1664" y="660"/>
            <a:chExt cx="1334" cy="3302"/>
          </a:xfrm>
          <a:effectLst>
            <a:outerShdw blurRad="114300" dir="6600000" sy="23000" kx="1200000" algn="br" rotWithShape="0">
              <a:prstClr val="black">
                <a:alpha val="20000"/>
              </a:prstClr>
            </a:outerShdw>
          </a:effectLst>
        </p:grpSpPr>
        <p:sp>
          <p:nvSpPr>
            <p:cNvPr id="204" name="AutoShape 109"/>
            <p:cNvSpPr>
              <a:spLocks noChangeAspect="1" noChangeArrowheads="1" noTextEdit="1"/>
            </p:cNvSpPr>
            <p:nvPr/>
          </p:nvSpPr>
          <p:spPr bwMode="auto">
            <a:xfrm>
              <a:off x="1668" y="664"/>
              <a:ext cx="1326" cy="3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5" name="Freeform 111"/>
            <p:cNvSpPr>
              <a:spLocks/>
            </p:cNvSpPr>
            <p:nvPr/>
          </p:nvSpPr>
          <p:spPr bwMode="auto">
            <a:xfrm>
              <a:off x="1710" y="725"/>
              <a:ext cx="1272" cy="549"/>
            </a:xfrm>
            <a:custGeom>
              <a:avLst/>
              <a:gdLst>
                <a:gd name="T0" fmla="*/ 7 w 334"/>
                <a:gd name="T1" fmla="*/ 3 h 145"/>
                <a:gd name="T2" fmla="*/ 27 w 334"/>
                <a:gd name="T3" fmla="*/ 8 h 145"/>
                <a:gd name="T4" fmla="*/ 30 w 334"/>
                <a:gd name="T5" fmla="*/ 29 h 145"/>
                <a:gd name="T6" fmla="*/ 32 w 334"/>
                <a:gd name="T7" fmla="*/ 9 h 145"/>
                <a:gd name="T8" fmla="*/ 83 w 334"/>
                <a:gd name="T9" fmla="*/ 17 h 145"/>
                <a:gd name="T10" fmla="*/ 85 w 334"/>
                <a:gd name="T11" fmla="*/ 26 h 145"/>
                <a:gd name="T12" fmla="*/ 87 w 334"/>
                <a:gd name="T13" fmla="*/ 17 h 145"/>
                <a:gd name="T14" fmla="*/ 140 w 334"/>
                <a:gd name="T15" fmla="*/ 19 h 145"/>
                <a:gd name="T16" fmla="*/ 141 w 334"/>
                <a:gd name="T17" fmla="*/ 41 h 145"/>
                <a:gd name="T18" fmla="*/ 144 w 334"/>
                <a:gd name="T19" fmla="*/ 19 h 145"/>
                <a:gd name="T20" fmla="*/ 178 w 334"/>
                <a:gd name="T21" fmla="*/ 19 h 145"/>
                <a:gd name="T22" fmla="*/ 180 w 334"/>
                <a:gd name="T23" fmla="*/ 25 h 145"/>
                <a:gd name="T24" fmla="*/ 182 w 334"/>
                <a:gd name="T25" fmla="*/ 18 h 145"/>
                <a:gd name="T26" fmla="*/ 185 w 334"/>
                <a:gd name="T27" fmla="*/ 18 h 145"/>
                <a:gd name="T28" fmla="*/ 187 w 334"/>
                <a:gd name="T29" fmla="*/ 30 h 145"/>
                <a:gd name="T30" fmla="*/ 188 w 334"/>
                <a:gd name="T31" fmla="*/ 19 h 145"/>
                <a:gd name="T32" fmla="*/ 228 w 334"/>
                <a:gd name="T33" fmla="*/ 15 h 145"/>
                <a:gd name="T34" fmla="*/ 233 w 334"/>
                <a:gd name="T35" fmla="*/ 23 h 145"/>
                <a:gd name="T36" fmla="*/ 234 w 334"/>
                <a:gd name="T37" fmla="*/ 14 h 145"/>
                <a:gd name="T38" fmla="*/ 239 w 334"/>
                <a:gd name="T39" fmla="*/ 14 h 145"/>
                <a:gd name="T40" fmla="*/ 242 w 334"/>
                <a:gd name="T41" fmla="*/ 30 h 145"/>
                <a:gd name="T42" fmla="*/ 243 w 334"/>
                <a:gd name="T43" fmla="*/ 13 h 145"/>
                <a:gd name="T44" fmla="*/ 279 w 334"/>
                <a:gd name="T45" fmla="*/ 8 h 145"/>
                <a:gd name="T46" fmla="*/ 283 w 334"/>
                <a:gd name="T47" fmla="*/ 26 h 145"/>
                <a:gd name="T48" fmla="*/ 286 w 334"/>
                <a:gd name="T49" fmla="*/ 8 h 145"/>
                <a:gd name="T50" fmla="*/ 321 w 334"/>
                <a:gd name="T51" fmla="*/ 1 h 145"/>
                <a:gd name="T52" fmla="*/ 314 w 334"/>
                <a:gd name="T53" fmla="*/ 108 h 145"/>
                <a:gd name="T54" fmla="*/ 20 w 334"/>
                <a:gd name="T55" fmla="*/ 118 h 145"/>
                <a:gd name="T56" fmla="*/ 7 w 334"/>
                <a:gd name="T57" fmla="*/ 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4" h="145">
                  <a:moveTo>
                    <a:pt x="7" y="3"/>
                  </a:moveTo>
                  <a:cubicBezTo>
                    <a:pt x="7" y="3"/>
                    <a:pt x="14" y="5"/>
                    <a:pt x="27" y="8"/>
                  </a:cubicBezTo>
                  <a:cubicBezTo>
                    <a:pt x="29" y="8"/>
                    <a:pt x="28" y="29"/>
                    <a:pt x="30" y="29"/>
                  </a:cubicBezTo>
                  <a:cubicBezTo>
                    <a:pt x="31" y="29"/>
                    <a:pt x="31" y="9"/>
                    <a:pt x="32" y="9"/>
                  </a:cubicBezTo>
                  <a:cubicBezTo>
                    <a:pt x="44" y="12"/>
                    <a:pt x="63" y="15"/>
                    <a:pt x="83" y="17"/>
                  </a:cubicBezTo>
                  <a:cubicBezTo>
                    <a:pt x="84" y="17"/>
                    <a:pt x="84" y="26"/>
                    <a:pt x="85" y="26"/>
                  </a:cubicBezTo>
                  <a:cubicBezTo>
                    <a:pt x="86" y="26"/>
                    <a:pt x="86" y="17"/>
                    <a:pt x="87" y="17"/>
                  </a:cubicBezTo>
                  <a:cubicBezTo>
                    <a:pt x="101" y="18"/>
                    <a:pt x="121" y="19"/>
                    <a:pt x="140" y="19"/>
                  </a:cubicBezTo>
                  <a:cubicBezTo>
                    <a:pt x="141" y="19"/>
                    <a:pt x="140" y="41"/>
                    <a:pt x="141" y="41"/>
                  </a:cubicBezTo>
                  <a:cubicBezTo>
                    <a:pt x="143" y="41"/>
                    <a:pt x="143" y="19"/>
                    <a:pt x="144" y="19"/>
                  </a:cubicBezTo>
                  <a:cubicBezTo>
                    <a:pt x="155" y="19"/>
                    <a:pt x="166" y="19"/>
                    <a:pt x="178" y="19"/>
                  </a:cubicBezTo>
                  <a:cubicBezTo>
                    <a:pt x="178" y="19"/>
                    <a:pt x="179" y="25"/>
                    <a:pt x="180" y="25"/>
                  </a:cubicBezTo>
                  <a:cubicBezTo>
                    <a:pt x="181" y="25"/>
                    <a:pt x="181" y="18"/>
                    <a:pt x="182" y="18"/>
                  </a:cubicBezTo>
                  <a:cubicBezTo>
                    <a:pt x="183" y="18"/>
                    <a:pt x="184" y="18"/>
                    <a:pt x="185" y="18"/>
                  </a:cubicBezTo>
                  <a:cubicBezTo>
                    <a:pt x="185" y="18"/>
                    <a:pt x="186" y="30"/>
                    <a:pt x="187" y="30"/>
                  </a:cubicBezTo>
                  <a:cubicBezTo>
                    <a:pt x="187" y="30"/>
                    <a:pt x="187" y="19"/>
                    <a:pt x="188" y="19"/>
                  </a:cubicBezTo>
                  <a:cubicBezTo>
                    <a:pt x="200" y="18"/>
                    <a:pt x="214" y="17"/>
                    <a:pt x="228" y="15"/>
                  </a:cubicBezTo>
                  <a:cubicBezTo>
                    <a:pt x="230" y="15"/>
                    <a:pt x="231" y="23"/>
                    <a:pt x="233" y="23"/>
                  </a:cubicBezTo>
                  <a:cubicBezTo>
                    <a:pt x="235" y="23"/>
                    <a:pt x="233" y="14"/>
                    <a:pt x="234" y="14"/>
                  </a:cubicBezTo>
                  <a:cubicBezTo>
                    <a:pt x="236" y="14"/>
                    <a:pt x="237" y="14"/>
                    <a:pt x="239" y="14"/>
                  </a:cubicBezTo>
                  <a:cubicBezTo>
                    <a:pt x="239" y="14"/>
                    <a:pt x="241" y="30"/>
                    <a:pt x="242" y="30"/>
                  </a:cubicBezTo>
                  <a:cubicBezTo>
                    <a:pt x="242" y="30"/>
                    <a:pt x="242" y="13"/>
                    <a:pt x="243" y="13"/>
                  </a:cubicBezTo>
                  <a:cubicBezTo>
                    <a:pt x="254" y="12"/>
                    <a:pt x="267" y="10"/>
                    <a:pt x="279" y="8"/>
                  </a:cubicBezTo>
                  <a:cubicBezTo>
                    <a:pt x="281" y="8"/>
                    <a:pt x="282" y="26"/>
                    <a:pt x="283" y="26"/>
                  </a:cubicBezTo>
                  <a:cubicBezTo>
                    <a:pt x="285" y="26"/>
                    <a:pt x="283" y="8"/>
                    <a:pt x="286" y="8"/>
                  </a:cubicBezTo>
                  <a:cubicBezTo>
                    <a:pt x="296" y="6"/>
                    <a:pt x="311" y="3"/>
                    <a:pt x="321" y="1"/>
                  </a:cubicBezTo>
                  <a:cubicBezTo>
                    <a:pt x="323" y="0"/>
                    <a:pt x="334" y="75"/>
                    <a:pt x="314" y="108"/>
                  </a:cubicBezTo>
                  <a:cubicBezTo>
                    <a:pt x="290" y="145"/>
                    <a:pt x="43" y="139"/>
                    <a:pt x="20" y="118"/>
                  </a:cubicBezTo>
                  <a:cubicBezTo>
                    <a:pt x="0" y="101"/>
                    <a:pt x="7" y="3"/>
                    <a:pt x="7" y="3"/>
                  </a:cubicBezTo>
                  <a:close/>
                </a:path>
              </a:pathLst>
            </a:custGeom>
            <a:solidFill>
              <a:srgbClr val="FFEEC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6" name="Freeform 112"/>
            <p:cNvSpPr>
              <a:spLocks/>
            </p:cNvSpPr>
            <p:nvPr/>
          </p:nvSpPr>
          <p:spPr bwMode="auto">
            <a:xfrm>
              <a:off x="1843" y="778"/>
              <a:ext cx="31" cy="428"/>
            </a:xfrm>
            <a:custGeom>
              <a:avLst/>
              <a:gdLst>
                <a:gd name="T0" fmla="*/ 0 w 31"/>
                <a:gd name="T1" fmla="*/ 405 h 428"/>
                <a:gd name="T2" fmla="*/ 19 w 31"/>
                <a:gd name="T3" fmla="*/ 0 h 428"/>
                <a:gd name="T4" fmla="*/ 31 w 31"/>
                <a:gd name="T5" fmla="*/ 428 h 428"/>
                <a:gd name="T6" fmla="*/ 0 w 31"/>
                <a:gd name="T7" fmla="*/ 405 h 428"/>
              </a:gdLst>
              <a:ahLst/>
              <a:cxnLst>
                <a:cxn ang="0">
                  <a:pos x="T0" y="T1"/>
                </a:cxn>
                <a:cxn ang="0">
                  <a:pos x="T2" y="T3"/>
                </a:cxn>
                <a:cxn ang="0">
                  <a:pos x="T4" y="T5"/>
                </a:cxn>
                <a:cxn ang="0">
                  <a:pos x="T6" y="T7"/>
                </a:cxn>
              </a:cxnLst>
              <a:rect l="0" t="0" r="r" b="b"/>
              <a:pathLst>
                <a:path w="31" h="428">
                  <a:moveTo>
                    <a:pt x="0" y="405"/>
                  </a:moveTo>
                  <a:lnTo>
                    <a:pt x="19" y="0"/>
                  </a:lnTo>
                  <a:lnTo>
                    <a:pt x="31" y="428"/>
                  </a:lnTo>
                  <a:lnTo>
                    <a:pt x="0" y="405"/>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7" name="Freeform 113"/>
            <p:cNvSpPr>
              <a:spLocks/>
            </p:cNvSpPr>
            <p:nvPr/>
          </p:nvSpPr>
          <p:spPr bwMode="auto">
            <a:xfrm>
              <a:off x="1927" y="914"/>
              <a:ext cx="34" cy="394"/>
            </a:xfrm>
            <a:custGeom>
              <a:avLst/>
              <a:gdLst>
                <a:gd name="T0" fmla="*/ 0 w 34"/>
                <a:gd name="T1" fmla="*/ 375 h 394"/>
                <a:gd name="T2" fmla="*/ 23 w 34"/>
                <a:gd name="T3" fmla="*/ 0 h 394"/>
                <a:gd name="T4" fmla="*/ 34 w 34"/>
                <a:gd name="T5" fmla="*/ 394 h 394"/>
                <a:gd name="T6" fmla="*/ 0 w 34"/>
                <a:gd name="T7" fmla="*/ 375 h 394"/>
              </a:gdLst>
              <a:ahLst/>
              <a:cxnLst>
                <a:cxn ang="0">
                  <a:pos x="T0" y="T1"/>
                </a:cxn>
                <a:cxn ang="0">
                  <a:pos x="T2" y="T3"/>
                </a:cxn>
                <a:cxn ang="0">
                  <a:pos x="T4" y="T5"/>
                </a:cxn>
                <a:cxn ang="0">
                  <a:pos x="T6" y="T7"/>
                </a:cxn>
              </a:cxnLst>
              <a:rect l="0" t="0" r="r" b="b"/>
              <a:pathLst>
                <a:path w="34" h="394">
                  <a:moveTo>
                    <a:pt x="0" y="375"/>
                  </a:moveTo>
                  <a:lnTo>
                    <a:pt x="23" y="0"/>
                  </a:lnTo>
                  <a:lnTo>
                    <a:pt x="34" y="394"/>
                  </a:lnTo>
                  <a:lnTo>
                    <a:pt x="0" y="375"/>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8" name="Freeform 114"/>
            <p:cNvSpPr>
              <a:spLocks/>
            </p:cNvSpPr>
            <p:nvPr/>
          </p:nvSpPr>
          <p:spPr bwMode="auto">
            <a:xfrm>
              <a:off x="2018" y="812"/>
              <a:ext cx="31" cy="462"/>
            </a:xfrm>
            <a:custGeom>
              <a:avLst/>
              <a:gdLst>
                <a:gd name="T0" fmla="*/ 0 w 31"/>
                <a:gd name="T1" fmla="*/ 443 h 462"/>
                <a:gd name="T2" fmla="*/ 19 w 31"/>
                <a:gd name="T3" fmla="*/ 0 h 462"/>
                <a:gd name="T4" fmla="*/ 31 w 31"/>
                <a:gd name="T5" fmla="*/ 462 h 462"/>
                <a:gd name="T6" fmla="*/ 0 w 31"/>
                <a:gd name="T7" fmla="*/ 443 h 462"/>
              </a:gdLst>
              <a:ahLst/>
              <a:cxnLst>
                <a:cxn ang="0">
                  <a:pos x="T0" y="T1"/>
                </a:cxn>
                <a:cxn ang="0">
                  <a:pos x="T2" y="T3"/>
                </a:cxn>
                <a:cxn ang="0">
                  <a:pos x="T4" y="T5"/>
                </a:cxn>
                <a:cxn ang="0">
                  <a:pos x="T6" y="T7"/>
                </a:cxn>
              </a:cxnLst>
              <a:rect l="0" t="0" r="r" b="b"/>
              <a:pathLst>
                <a:path w="31" h="462">
                  <a:moveTo>
                    <a:pt x="0" y="443"/>
                  </a:moveTo>
                  <a:lnTo>
                    <a:pt x="19" y="0"/>
                  </a:lnTo>
                  <a:lnTo>
                    <a:pt x="31" y="462"/>
                  </a:lnTo>
                  <a:lnTo>
                    <a:pt x="0" y="443"/>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9" name="Freeform 115"/>
            <p:cNvSpPr>
              <a:spLocks/>
            </p:cNvSpPr>
            <p:nvPr/>
          </p:nvSpPr>
          <p:spPr bwMode="auto">
            <a:xfrm>
              <a:off x="2083" y="857"/>
              <a:ext cx="31" cy="395"/>
            </a:xfrm>
            <a:custGeom>
              <a:avLst/>
              <a:gdLst>
                <a:gd name="T0" fmla="*/ 0 w 31"/>
                <a:gd name="T1" fmla="*/ 379 h 395"/>
                <a:gd name="T2" fmla="*/ 19 w 31"/>
                <a:gd name="T3" fmla="*/ 0 h 395"/>
                <a:gd name="T4" fmla="*/ 31 w 31"/>
                <a:gd name="T5" fmla="*/ 395 h 395"/>
                <a:gd name="T6" fmla="*/ 0 w 31"/>
                <a:gd name="T7" fmla="*/ 379 h 395"/>
              </a:gdLst>
              <a:ahLst/>
              <a:cxnLst>
                <a:cxn ang="0">
                  <a:pos x="T0" y="T1"/>
                </a:cxn>
                <a:cxn ang="0">
                  <a:pos x="T2" y="T3"/>
                </a:cxn>
                <a:cxn ang="0">
                  <a:pos x="T4" y="T5"/>
                </a:cxn>
                <a:cxn ang="0">
                  <a:pos x="T6" y="T7"/>
                </a:cxn>
              </a:cxnLst>
              <a:rect l="0" t="0" r="r" b="b"/>
              <a:pathLst>
                <a:path w="31" h="395">
                  <a:moveTo>
                    <a:pt x="0" y="379"/>
                  </a:moveTo>
                  <a:lnTo>
                    <a:pt x="19" y="0"/>
                  </a:lnTo>
                  <a:lnTo>
                    <a:pt x="31" y="395"/>
                  </a:lnTo>
                  <a:lnTo>
                    <a:pt x="0" y="379"/>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0" name="Freeform 116"/>
            <p:cNvSpPr>
              <a:spLocks/>
            </p:cNvSpPr>
            <p:nvPr/>
          </p:nvSpPr>
          <p:spPr bwMode="auto">
            <a:xfrm>
              <a:off x="1973" y="846"/>
              <a:ext cx="34" cy="455"/>
            </a:xfrm>
            <a:custGeom>
              <a:avLst/>
              <a:gdLst>
                <a:gd name="T0" fmla="*/ 0 w 34"/>
                <a:gd name="T1" fmla="*/ 436 h 455"/>
                <a:gd name="T2" fmla="*/ 22 w 34"/>
                <a:gd name="T3" fmla="*/ 0 h 455"/>
                <a:gd name="T4" fmla="*/ 34 w 34"/>
                <a:gd name="T5" fmla="*/ 455 h 455"/>
                <a:gd name="T6" fmla="*/ 0 w 34"/>
                <a:gd name="T7" fmla="*/ 436 h 455"/>
              </a:gdLst>
              <a:ahLst/>
              <a:cxnLst>
                <a:cxn ang="0">
                  <a:pos x="T0" y="T1"/>
                </a:cxn>
                <a:cxn ang="0">
                  <a:pos x="T2" y="T3"/>
                </a:cxn>
                <a:cxn ang="0">
                  <a:pos x="T4" y="T5"/>
                </a:cxn>
                <a:cxn ang="0">
                  <a:pos x="T6" y="T7"/>
                </a:cxn>
              </a:cxnLst>
              <a:rect l="0" t="0" r="r" b="b"/>
              <a:pathLst>
                <a:path w="34" h="455">
                  <a:moveTo>
                    <a:pt x="0" y="436"/>
                  </a:moveTo>
                  <a:lnTo>
                    <a:pt x="22" y="0"/>
                  </a:lnTo>
                  <a:lnTo>
                    <a:pt x="34" y="455"/>
                  </a:lnTo>
                  <a:lnTo>
                    <a:pt x="0" y="436"/>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1" name="Freeform 117"/>
            <p:cNvSpPr>
              <a:spLocks/>
            </p:cNvSpPr>
            <p:nvPr/>
          </p:nvSpPr>
          <p:spPr bwMode="auto">
            <a:xfrm>
              <a:off x="2136" y="907"/>
              <a:ext cx="35" cy="394"/>
            </a:xfrm>
            <a:custGeom>
              <a:avLst/>
              <a:gdLst>
                <a:gd name="T0" fmla="*/ 0 w 35"/>
                <a:gd name="T1" fmla="*/ 379 h 394"/>
                <a:gd name="T2" fmla="*/ 23 w 35"/>
                <a:gd name="T3" fmla="*/ 0 h 394"/>
                <a:gd name="T4" fmla="*/ 35 w 35"/>
                <a:gd name="T5" fmla="*/ 394 h 394"/>
                <a:gd name="T6" fmla="*/ 0 w 35"/>
                <a:gd name="T7" fmla="*/ 379 h 394"/>
              </a:gdLst>
              <a:ahLst/>
              <a:cxnLst>
                <a:cxn ang="0">
                  <a:pos x="T0" y="T1"/>
                </a:cxn>
                <a:cxn ang="0">
                  <a:pos x="T2" y="T3"/>
                </a:cxn>
                <a:cxn ang="0">
                  <a:pos x="T4" y="T5"/>
                </a:cxn>
                <a:cxn ang="0">
                  <a:pos x="T6" y="T7"/>
                </a:cxn>
              </a:cxnLst>
              <a:rect l="0" t="0" r="r" b="b"/>
              <a:pathLst>
                <a:path w="35" h="394">
                  <a:moveTo>
                    <a:pt x="0" y="379"/>
                  </a:moveTo>
                  <a:lnTo>
                    <a:pt x="23" y="0"/>
                  </a:lnTo>
                  <a:lnTo>
                    <a:pt x="35" y="394"/>
                  </a:lnTo>
                  <a:lnTo>
                    <a:pt x="0" y="379"/>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2" name="Freeform 118"/>
            <p:cNvSpPr>
              <a:spLocks/>
            </p:cNvSpPr>
            <p:nvPr/>
          </p:nvSpPr>
          <p:spPr bwMode="auto">
            <a:xfrm>
              <a:off x="2197" y="937"/>
              <a:ext cx="35" cy="394"/>
            </a:xfrm>
            <a:custGeom>
              <a:avLst/>
              <a:gdLst>
                <a:gd name="T0" fmla="*/ 0 w 35"/>
                <a:gd name="T1" fmla="*/ 375 h 394"/>
                <a:gd name="T2" fmla="*/ 23 w 35"/>
                <a:gd name="T3" fmla="*/ 0 h 394"/>
                <a:gd name="T4" fmla="*/ 35 w 35"/>
                <a:gd name="T5" fmla="*/ 394 h 394"/>
                <a:gd name="T6" fmla="*/ 0 w 35"/>
                <a:gd name="T7" fmla="*/ 375 h 394"/>
              </a:gdLst>
              <a:ahLst/>
              <a:cxnLst>
                <a:cxn ang="0">
                  <a:pos x="T0" y="T1"/>
                </a:cxn>
                <a:cxn ang="0">
                  <a:pos x="T2" y="T3"/>
                </a:cxn>
                <a:cxn ang="0">
                  <a:pos x="T4" y="T5"/>
                </a:cxn>
                <a:cxn ang="0">
                  <a:pos x="T6" y="T7"/>
                </a:cxn>
              </a:cxnLst>
              <a:rect l="0" t="0" r="r" b="b"/>
              <a:pathLst>
                <a:path w="35" h="394">
                  <a:moveTo>
                    <a:pt x="0" y="375"/>
                  </a:moveTo>
                  <a:lnTo>
                    <a:pt x="23" y="0"/>
                  </a:lnTo>
                  <a:lnTo>
                    <a:pt x="35" y="394"/>
                  </a:lnTo>
                  <a:lnTo>
                    <a:pt x="0" y="375"/>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3" name="Freeform 119"/>
            <p:cNvSpPr>
              <a:spLocks/>
            </p:cNvSpPr>
            <p:nvPr/>
          </p:nvSpPr>
          <p:spPr bwMode="auto">
            <a:xfrm>
              <a:off x="2247" y="823"/>
              <a:ext cx="34" cy="463"/>
            </a:xfrm>
            <a:custGeom>
              <a:avLst/>
              <a:gdLst>
                <a:gd name="T0" fmla="*/ 0 w 34"/>
                <a:gd name="T1" fmla="*/ 444 h 463"/>
                <a:gd name="T2" fmla="*/ 23 w 34"/>
                <a:gd name="T3" fmla="*/ 0 h 463"/>
                <a:gd name="T4" fmla="*/ 34 w 34"/>
                <a:gd name="T5" fmla="*/ 463 h 463"/>
                <a:gd name="T6" fmla="*/ 0 w 34"/>
                <a:gd name="T7" fmla="*/ 444 h 463"/>
              </a:gdLst>
              <a:ahLst/>
              <a:cxnLst>
                <a:cxn ang="0">
                  <a:pos x="T0" y="T1"/>
                </a:cxn>
                <a:cxn ang="0">
                  <a:pos x="T2" y="T3"/>
                </a:cxn>
                <a:cxn ang="0">
                  <a:pos x="T4" y="T5"/>
                </a:cxn>
                <a:cxn ang="0">
                  <a:pos x="T6" y="T7"/>
                </a:cxn>
              </a:cxnLst>
              <a:rect l="0" t="0" r="r" b="b"/>
              <a:pathLst>
                <a:path w="34" h="463">
                  <a:moveTo>
                    <a:pt x="0" y="444"/>
                  </a:moveTo>
                  <a:lnTo>
                    <a:pt x="23" y="0"/>
                  </a:lnTo>
                  <a:lnTo>
                    <a:pt x="34" y="463"/>
                  </a:lnTo>
                  <a:lnTo>
                    <a:pt x="0" y="444"/>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4" name="Freeform 120"/>
            <p:cNvSpPr>
              <a:spLocks/>
            </p:cNvSpPr>
            <p:nvPr/>
          </p:nvSpPr>
          <p:spPr bwMode="auto">
            <a:xfrm>
              <a:off x="2357" y="835"/>
              <a:ext cx="35" cy="462"/>
            </a:xfrm>
            <a:custGeom>
              <a:avLst/>
              <a:gdLst>
                <a:gd name="T0" fmla="*/ 0 w 35"/>
                <a:gd name="T1" fmla="*/ 443 h 462"/>
                <a:gd name="T2" fmla="*/ 23 w 35"/>
                <a:gd name="T3" fmla="*/ 0 h 462"/>
                <a:gd name="T4" fmla="*/ 35 w 35"/>
                <a:gd name="T5" fmla="*/ 462 h 462"/>
                <a:gd name="T6" fmla="*/ 0 w 35"/>
                <a:gd name="T7" fmla="*/ 443 h 462"/>
              </a:gdLst>
              <a:ahLst/>
              <a:cxnLst>
                <a:cxn ang="0">
                  <a:pos x="T0" y="T1"/>
                </a:cxn>
                <a:cxn ang="0">
                  <a:pos x="T2" y="T3"/>
                </a:cxn>
                <a:cxn ang="0">
                  <a:pos x="T4" y="T5"/>
                </a:cxn>
                <a:cxn ang="0">
                  <a:pos x="T6" y="T7"/>
                </a:cxn>
              </a:cxnLst>
              <a:rect l="0" t="0" r="r" b="b"/>
              <a:pathLst>
                <a:path w="35" h="462">
                  <a:moveTo>
                    <a:pt x="0" y="443"/>
                  </a:moveTo>
                  <a:lnTo>
                    <a:pt x="23" y="0"/>
                  </a:lnTo>
                  <a:lnTo>
                    <a:pt x="35" y="462"/>
                  </a:lnTo>
                  <a:lnTo>
                    <a:pt x="0" y="443"/>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5" name="Freeform 121"/>
            <p:cNvSpPr>
              <a:spLocks/>
            </p:cNvSpPr>
            <p:nvPr/>
          </p:nvSpPr>
          <p:spPr bwMode="auto">
            <a:xfrm>
              <a:off x="2396" y="812"/>
              <a:ext cx="34" cy="462"/>
            </a:xfrm>
            <a:custGeom>
              <a:avLst/>
              <a:gdLst>
                <a:gd name="T0" fmla="*/ 0 w 34"/>
                <a:gd name="T1" fmla="*/ 443 h 462"/>
                <a:gd name="T2" fmla="*/ 22 w 34"/>
                <a:gd name="T3" fmla="*/ 0 h 462"/>
                <a:gd name="T4" fmla="*/ 34 w 34"/>
                <a:gd name="T5" fmla="*/ 462 h 462"/>
                <a:gd name="T6" fmla="*/ 0 w 34"/>
                <a:gd name="T7" fmla="*/ 443 h 462"/>
              </a:gdLst>
              <a:ahLst/>
              <a:cxnLst>
                <a:cxn ang="0">
                  <a:pos x="T0" y="T1"/>
                </a:cxn>
                <a:cxn ang="0">
                  <a:pos x="T2" y="T3"/>
                </a:cxn>
                <a:cxn ang="0">
                  <a:pos x="T4" y="T5"/>
                </a:cxn>
                <a:cxn ang="0">
                  <a:pos x="T6" y="T7"/>
                </a:cxn>
              </a:cxnLst>
              <a:rect l="0" t="0" r="r" b="b"/>
              <a:pathLst>
                <a:path w="34" h="462">
                  <a:moveTo>
                    <a:pt x="0" y="443"/>
                  </a:moveTo>
                  <a:lnTo>
                    <a:pt x="22" y="0"/>
                  </a:lnTo>
                  <a:lnTo>
                    <a:pt x="34" y="462"/>
                  </a:lnTo>
                  <a:lnTo>
                    <a:pt x="0" y="443"/>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6" name="Freeform 122"/>
            <p:cNvSpPr>
              <a:spLocks/>
            </p:cNvSpPr>
            <p:nvPr/>
          </p:nvSpPr>
          <p:spPr bwMode="auto">
            <a:xfrm>
              <a:off x="2556" y="1017"/>
              <a:ext cx="34" cy="284"/>
            </a:xfrm>
            <a:custGeom>
              <a:avLst/>
              <a:gdLst>
                <a:gd name="T0" fmla="*/ 0 w 34"/>
                <a:gd name="T1" fmla="*/ 269 h 284"/>
                <a:gd name="T2" fmla="*/ 15 w 34"/>
                <a:gd name="T3" fmla="*/ 0 h 284"/>
                <a:gd name="T4" fmla="*/ 34 w 34"/>
                <a:gd name="T5" fmla="*/ 284 h 284"/>
                <a:gd name="T6" fmla="*/ 0 w 34"/>
                <a:gd name="T7" fmla="*/ 269 h 284"/>
              </a:gdLst>
              <a:ahLst/>
              <a:cxnLst>
                <a:cxn ang="0">
                  <a:pos x="T0" y="T1"/>
                </a:cxn>
                <a:cxn ang="0">
                  <a:pos x="T2" y="T3"/>
                </a:cxn>
                <a:cxn ang="0">
                  <a:pos x="T4" y="T5"/>
                </a:cxn>
                <a:cxn ang="0">
                  <a:pos x="T6" y="T7"/>
                </a:cxn>
              </a:cxnLst>
              <a:rect l="0" t="0" r="r" b="b"/>
              <a:pathLst>
                <a:path w="34" h="284">
                  <a:moveTo>
                    <a:pt x="0" y="269"/>
                  </a:moveTo>
                  <a:lnTo>
                    <a:pt x="15" y="0"/>
                  </a:lnTo>
                  <a:lnTo>
                    <a:pt x="34" y="284"/>
                  </a:lnTo>
                  <a:lnTo>
                    <a:pt x="0" y="269"/>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 name="Freeform 123"/>
            <p:cNvSpPr>
              <a:spLocks/>
            </p:cNvSpPr>
            <p:nvPr/>
          </p:nvSpPr>
          <p:spPr bwMode="auto">
            <a:xfrm>
              <a:off x="2476" y="907"/>
              <a:ext cx="34" cy="394"/>
            </a:xfrm>
            <a:custGeom>
              <a:avLst/>
              <a:gdLst>
                <a:gd name="T0" fmla="*/ 0 w 34"/>
                <a:gd name="T1" fmla="*/ 379 h 394"/>
                <a:gd name="T2" fmla="*/ 22 w 34"/>
                <a:gd name="T3" fmla="*/ 0 h 394"/>
                <a:gd name="T4" fmla="*/ 34 w 34"/>
                <a:gd name="T5" fmla="*/ 394 h 394"/>
                <a:gd name="T6" fmla="*/ 0 w 34"/>
                <a:gd name="T7" fmla="*/ 379 h 394"/>
              </a:gdLst>
              <a:ahLst/>
              <a:cxnLst>
                <a:cxn ang="0">
                  <a:pos x="T0" y="T1"/>
                </a:cxn>
                <a:cxn ang="0">
                  <a:pos x="T2" y="T3"/>
                </a:cxn>
                <a:cxn ang="0">
                  <a:pos x="T4" y="T5"/>
                </a:cxn>
                <a:cxn ang="0">
                  <a:pos x="T6" y="T7"/>
                </a:cxn>
              </a:cxnLst>
              <a:rect l="0" t="0" r="r" b="b"/>
              <a:pathLst>
                <a:path w="34" h="394">
                  <a:moveTo>
                    <a:pt x="0" y="379"/>
                  </a:moveTo>
                  <a:lnTo>
                    <a:pt x="22" y="0"/>
                  </a:lnTo>
                  <a:lnTo>
                    <a:pt x="34" y="394"/>
                  </a:lnTo>
                  <a:lnTo>
                    <a:pt x="0" y="379"/>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 name="Freeform 124"/>
            <p:cNvSpPr>
              <a:spLocks/>
            </p:cNvSpPr>
            <p:nvPr/>
          </p:nvSpPr>
          <p:spPr bwMode="auto">
            <a:xfrm>
              <a:off x="2586" y="960"/>
              <a:ext cx="34" cy="322"/>
            </a:xfrm>
            <a:custGeom>
              <a:avLst/>
              <a:gdLst>
                <a:gd name="T0" fmla="*/ 0 w 34"/>
                <a:gd name="T1" fmla="*/ 307 h 322"/>
                <a:gd name="T2" fmla="*/ 15 w 34"/>
                <a:gd name="T3" fmla="*/ 0 h 322"/>
                <a:gd name="T4" fmla="*/ 34 w 34"/>
                <a:gd name="T5" fmla="*/ 322 h 322"/>
                <a:gd name="T6" fmla="*/ 0 w 34"/>
                <a:gd name="T7" fmla="*/ 307 h 322"/>
              </a:gdLst>
              <a:ahLst/>
              <a:cxnLst>
                <a:cxn ang="0">
                  <a:pos x="T0" y="T1"/>
                </a:cxn>
                <a:cxn ang="0">
                  <a:pos x="T2" y="T3"/>
                </a:cxn>
                <a:cxn ang="0">
                  <a:pos x="T4" y="T5"/>
                </a:cxn>
                <a:cxn ang="0">
                  <a:pos x="T6" y="T7"/>
                </a:cxn>
              </a:cxnLst>
              <a:rect l="0" t="0" r="r" b="b"/>
              <a:pathLst>
                <a:path w="34" h="322">
                  <a:moveTo>
                    <a:pt x="0" y="307"/>
                  </a:moveTo>
                  <a:lnTo>
                    <a:pt x="15" y="0"/>
                  </a:lnTo>
                  <a:lnTo>
                    <a:pt x="34" y="322"/>
                  </a:lnTo>
                  <a:lnTo>
                    <a:pt x="0" y="307"/>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 name="Freeform 125"/>
            <p:cNvSpPr>
              <a:spLocks/>
            </p:cNvSpPr>
            <p:nvPr/>
          </p:nvSpPr>
          <p:spPr bwMode="auto">
            <a:xfrm>
              <a:off x="2708" y="785"/>
              <a:ext cx="34" cy="459"/>
            </a:xfrm>
            <a:custGeom>
              <a:avLst/>
              <a:gdLst>
                <a:gd name="T0" fmla="*/ 0 w 34"/>
                <a:gd name="T1" fmla="*/ 444 h 459"/>
                <a:gd name="T2" fmla="*/ 23 w 34"/>
                <a:gd name="T3" fmla="*/ 0 h 459"/>
                <a:gd name="T4" fmla="*/ 34 w 34"/>
                <a:gd name="T5" fmla="*/ 459 h 459"/>
                <a:gd name="T6" fmla="*/ 0 w 34"/>
                <a:gd name="T7" fmla="*/ 444 h 459"/>
              </a:gdLst>
              <a:ahLst/>
              <a:cxnLst>
                <a:cxn ang="0">
                  <a:pos x="T0" y="T1"/>
                </a:cxn>
                <a:cxn ang="0">
                  <a:pos x="T2" y="T3"/>
                </a:cxn>
                <a:cxn ang="0">
                  <a:pos x="T4" y="T5"/>
                </a:cxn>
                <a:cxn ang="0">
                  <a:pos x="T6" y="T7"/>
                </a:cxn>
              </a:cxnLst>
              <a:rect l="0" t="0" r="r" b="b"/>
              <a:pathLst>
                <a:path w="34" h="459">
                  <a:moveTo>
                    <a:pt x="0" y="444"/>
                  </a:moveTo>
                  <a:lnTo>
                    <a:pt x="23" y="0"/>
                  </a:lnTo>
                  <a:lnTo>
                    <a:pt x="34" y="459"/>
                  </a:lnTo>
                  <a:lnTo>
                    <a:pt x="0" y="444"/>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0" name="Freeform 126"/>
            <p:cNvSpPr>
              <a:spLocks/>
            </p:cNvSpPr>
            <p:nvPr/>
          </p:nvSpPr>
          <p:spPr bwMode="auto">
            <a:xfrm>
              <a:off x="2780" y="812"/>
              <a:ext cx="35" cy="470"/>
            </a:xfrm>
            <a:custGeom>
              <a:avLst/>
              <a:gdLst>
                <a:gd name="T0" fmla="*/ 0 w 35"/>
                <a:gd name="T1" fmla="*/ 451 h 470"/>
                <a:gd name="T2" fmla="*/ 23 w 35"/>
                <a:gd name="T3" fmla="*/ 0 h 470"/>
                <a:gd name="T4" fmla="*/ 35 w 35"/>
                <a:gd name="T5" fmla="*/ 470 h 470"/>
                <a:gd name="T6" fmla="*/ 0 w 35"/>
                <a:gd name="T7" fmla="*/ 451 h 470"/>
              </a:gdLst>
              <a:ahLst/>
              <a:cxnLst>
                <a:cxn ang="0">
                  <a:pos x="T0" y="T1"/>
                </a:cxn>
                <a:cxn ang="0">
                  <a:pos x="T2" y="T3"/>
                </a:cxn>
                <a:cxn ang="0">
                  <a:pos x="T4" y="T5"/>
                </a:cxn>
                <a:cxn ang="0">
                  <a:pos x="T6" y="T7"/>
                </a:cxn>
              </a:cxnLst>
              <a:rect l="0" t="0" r="r" b="b"/>
              <a:pathLst>
                <a:path w="35" h="470">
                  <a:moveTo>
                    <a:pt x="0" y="451"/>
                  </a:moveTo>
                  <a:lnTo>
                    <a:pt x="23" y="0"/>
                  </a:lnTo>
                  <a:lnTo>
                    <a:pt x="35" y="470"/>
                  </a:lnTo>
                  <a:lnTo>
                    <a:pt x="0" y="451"/>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 name="Freeform 127"/>
            <p:cNvSpPr>
              <a:spLocks/>
            </p:cNvSpPr>
            <p:nvPr/>
          </p:nvSpPr>
          <p:spPr bwMode="auto">
            <a:xfrm>
              <a:off x="2697" y="766"/>
              <a:ext cx="11" cy="216"/>
            </a:xfrm>
            <a:custGeom>
              <a:avLst/>
              <a:gdLst>
                <a:gd name="T0" fmla="*/ 11 w 11"/>
                <a:gd name="T1" fmla="*/ 0 h 216"/>
                <a:gd name="T2" fmla="*/ 11 w 11"/>
                <a:gd name="T3" fmla="*/ 216 h 216"/>
                <a:gd name="T4" fmla="*/ 0 w 11"/>
                <a:gd name="T5" fmla="*/ 4 h 216"/>
                <a:gd name="T6" fmla="*/ 11 w 11"/>
                <a:gd name="T7" fmla="*/ 0 h 216"/>
              </a:gdLst>
              <a:ahLst/>
              <a:cxnLst>
                <a:cxn ang="0">
                  <a:pos x="T0" y="T1"/>
                </a:cxn>
                <a:cxn ang="0">
                  <a:pos x="T2" y="T3"/>
                </a:cxn>
                <a:cxn ang="0">
                  <a:pos x="T4" y="T5"/>
                </a:cxn>
                <a:cxn ang="0">
                  <a:pos x="T6" y="T7"/>
                </a:cxn>
              </a:cxnLst>
              <a:rect l="0" t="0" r="r" b="b"/>
              <a:pathLst>
                <a:path w="11" h="216">
                  <a:moveTo>
                    <a:pt x="11" y="0"/>
                  </a:moveTo>
                  <a:lnTo>
                    <a:pt x="11" y="216"/>
                  </a:lnTo>
                  <a:lnTo>
                    <a:pt x="0" y="4"/>
                  </a:lnTo>
                  <a:lnTo>
                    <a:pt x="11" y="0"/>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2" name="Freeform 128"/>
            <p:cNvSpPr>
              <a:spLocks/>
            </p:cNvSpPr>
            <p:nvPr/>
          </p:nvSpPr>
          <p:spPr bwMode="auto">
            <a:xfrm>
              <a:off x="2502" y="789"/>
              <a:ext cx="19" cy="265"/>
            </a:xfrm>
            <a:custGeom>
              <a:avLst/>
              <a:gdLst>
                <a:gd name="T0" fmla="*/ 19 w 19"/>
                <a:gd name="T1" fmla="*/ 0 h 265"/>
                <a:gd name="T2" fmla="*/ 12 w 19"/>
                <a:gd name="T3" fmla="*/ 265 h 265"/>
                <a:gd name="T4" fmla="*/ 0 w 19"/>
                <a:gd name="T5" fmla="*/ 0 h 265"/>
                <a:gd name="T6" fmla="*/ 19 w 19"/>
                <a:gd name="T7" fmla="*/ 0 h 265"/>
              </a:gdLst>
              <a:ahLst/>
              <a:cxnLst>
                <a:cxn ang="0">
                  <a:pos x="T0" y="T1"/>
                </a:cxn>
                <a:cxn ang="0">
                  <a:pos x="T2" y="T3"/>
                </a:cxn>
                <a:cxn ang="0">
                  <a:pos x="T4" y="T5"/>
                </a:cxn>
                <a:cxn ang="0">
                  <a:pos x="T6" y="T7"/>
                </a:cxn>
              </a:cxnLst>
              <a:rect l="0" t="0" r="r" b="b"/>
              <a:pathLst>
                <a:path w="19" h="265">
                  <a:moveTo>
                    <a:pt x="19" y="0"/>
                  </a:moveTo>
                  <a:lnTo>
                    <a:pt x="12" y="265"/>
                  </a:lnTo>
                  <a:lnTo>
                    <a:pt x="0" y="0"/>
                  </a:lnTo>
                  <a:lnTo>
                    <a:pt x="19" y="0"/>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3" name="Freeform 129"/>
            <p:cNvSpPr>
              <a:spLocks/>
            </p:cNvSpPr>
            <p:nvPr/>
          </p:nvSpPr>
          <p:spPr bwMode="auto">
            <a:xfrm>
              <a:off x="2350" y="797"/>
              <a:ext cx="15" cy="364"/>
            </a:xfrm>
            <a:custGeom>
              <a:avLst/>
              <a:gdLst>
                <a:gd name="T0" fmla="*/ 15 w 15"/>
                <a:gd name="T1" fmla="*/ 0 h 364"/>
                <a:gd name="T2" fmla="*/ 0 w 15"/>
                <a:gd name="T3" fmla="*/ 364 h 364"/>
                <a:gd name="T4" fmla="*/ 0 w 15"/>
                <a:gd name="T5" fmla="*/ 0 h 364"/>
                <a:gd name="T6" fmla="*/ 15 w 15"/>
                <a:gd name="T7" fmla="*/ 0 h 364"/>
              </a:gdLst>
              <a:ahLst/>
              <a:cxnLst>
                <a:cxn ang="0">
                  <a:pos x="T0" y="T1"/>
                </a:cxn>
                <a:cxn ang="0">
                  <a:pos x="T2" y="T3"/>
                </a:cxn>
                <a:cxn ang="0">
                  <a:pos x="T4" y="T5"/>
                </a:cxn>
                <a:cxn ang="0">
                  <a:pos x="T6" y="T7"/>
                </a:cxn>
              </a:cxnLst>
              <a:rect l="0" t="0" r="r" b="b"/>
              <a:pathLst>
                <a:path w="15" h="364">
                  <a:moveTo>
                    <a:pt x="15" y="0"/>
                  </a:moveTo>
                  <a:lnTo>
                    <a:pt x="0" y="364"/>
                  </a:lnTo>
                  <a:lnTo>
                    <a:pt x="0" y="0"/>
                  </a:lnTo>
                  <a:lnTo>
                    <a:pt x="15" y="0"/>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4" name="Freeform 130"/>
            <p:cNvSpPr>
              <a:spLocks/>
            </p:cNvSpPr>
            <p:nvPr/>
          </p:nvSpPr>
          <p:spPr bwMode="auto">
            <a:xfrm>
              <a:off x="2293" y="797"/>
              <a:ext cx="15" cy="371"/>
            </a:xfrm>
            <a:custGeom>
              <a:avLst/>
              <a:gdLst>
                <a:gd name="T0" fmla="*/ 15 w 15"/>
                <a:gd name="T1" fmla="*/ 3 h 371"/>
                <a:gd name="T2" fmla="*/ 7 w 15"/>
                <a:gd name="T3" fmla="*/ 371 h 371"/>
                <a:gd name="T4" fmla="*/ 0 w 15"/>
                <a:gd name="T5" fmla="*/ 0 h 371"/>
                <a:gd name="T6" fmla="*/ 15 w 15"/>
                <a:gd name="T7" fmla="*/ 3 h 371"/>
              </a:gdLst>
              <a:ahLst/>
              <a:cxnLst>
                <a:cxn ang="0">
                  <a:pos x="T0" y="T1"/>
                </a:cxn>
                <a:cxn ang="0">
                  <a:pos x="T2" y="T3"/>
                </a:cxn>
                <a:cxn ang="0">
                  <a:pos x="T4" y="T5"/>
                </a:cxn>
                <a:cxn ang="0">
                  <a:pos x="T6" y="T7"/>
                </a:cxn>
              </a:cxnLst>
              <a:rect l="0" t="0" r="r" b="b"/>
              <a:pathLst>
                <a:path w="15" h="371">
                  <a:moveTo>
                    <a:pt x="15" y="3"/>
                  </a:moveTo>
                  <a:lnTo>
                    <a:pt x="7" y="371"/>
                  </a:lnTo>
                  <a:lnTo>
                    <a:pt x="0" y="0"/>
                  </a:lnTo>
                  <a:lnTo>
                    <a:pt x="15" y="3"/>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5" name="Freeform 131"/>
            <p:cNvSpPr>
              <a:spLocks/>
            </p:cNvSpPr>
            <p:nvPr/>
          </p:nvSpPr>
          <p:spPr bwMode="auto">
            <a:xfrm>
              <a:off x="2125" y="797"/>
              <a:ext cx="15" cy="383"/>
            </a:xfrm>
            <a:custGeom>
              <a:avLst/>
              <a:gdLst>
                <a:gd name="T0" fmla="*/ 15 w 15"/>
                <a:gd name="T1" fmla="*/ 0 h 383"/>
                <a:gd name="T2" fmla="*/ 0 w 15"/>
                <a:gd name="T3" fmla="*/ 383 h 383"/>
                <a:gd name="T4" fmla="*/ 0 w 15"/>
                <a:gd name="T5" fmla="*/ 0 h 383"/>
                <a:gd name="T6" fmla="*/ 15 w 15"/>
                <a:gd name="T7" fmla="*/ 0 h 383"/>
              </a:gdLst>
              <a:ahLst/>
              <a:cxnLst>
                <a:cxn ang="0">
                  <a:pos x="T0" y="T1"/>
                </a:cxn>
                <a:cxn ang="0">
                  <a:pos x="T2" y="T3"/>
                </a:cxn>
                <a:cxn ang="0">
                  <a:pos x="T4" y="T5"/>
                </a:cxn>
                <a:cxn ang="0">
                  <a:pos x="T6" y="T7"/>
                </a:cxn>
              </a:cxnLst>
              <a:rect l="0" t="0" r="r" b="b"/>
              <a:pathLst>
                <a:path w="15" h="383">
                  <a:moveTo>
                    <a:pt x="15" y="0"/>
                  </a:moveTo>
                  <a:lnTo>
                    <a:pt x="0" y="383"/>
                  </a:lnTo>
                  <a:lnTo>
                    <a:pt x="0" y="0"/>
                  </a:lnTo>
                  <a:lnTo>
                    <a:pt x="15" y="0"/>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6" name="Freeform 132"/>
            <p:cNvSpPr>
              <a:spLocks/>
            </p:cNvSpPr>
            <p:nvPr/>
          </p:nvSpPr>
          <p:spPr bwMode="auto">
            <a:xfrm>
              <a:off x="1965" y="778"/>
              <a:ext cx="15" cy="383"/>
            </a:xfrm>
            <a:custGeom>
              <a:avLst/>
              <a:gdLst>
                <a:gd name="T0" fmla="*/ 15 w 15"/>
                <a:gd name="T1" fmla="*/ 4 h 383"/>
                <a:gd name="T2" fmla="*/ 0 w 15"/>
                <a:gd name="T3" fmla="*/ 383 h 383"/>
                <a:gd name="T4" fmla="*/ 0 w 15"/>
                <a:gd name="T5" fmla="*/ 0 h 383"/>
                <a:gd name="T6" fmla="*/ 15 w 15"/>
                <a:gd name="T7" fmla="*/ 4 h 383"/>
              </a:gdLst>
              <a:ahLst/>
              <a:cxnLst>
                <a:cxn ang="0">
                  <a:pos x="T0" y="T1"/>
                </a:cxn>
                <a:cxn ang="0">
                  <a:pos x="T2" y="T3"/>
                </a:cxn>
                <a:cxn ang="0">
                  <a:pos x="T4" y="T5"/>
                </a:cxn>
                <a:cxn ang="0">
                  <a:pos x="T6" y="T7"/>
                </a:cxn>
              </a:cxnLst>
              <a:rect l="0" t="0" r="r" b="b"/>
              <a:pathLst>
                <a:path w="15" h="383">
                  <a:moveTo>
                    <a:pt x="15" y="4"/>
                  </a:moveTo>
                  <a:lnTo>
                    <a:pt x="0" y="383"/>
                  </a:lnTo>
                  <a:lnTo>
                    <a:pt x="0" y="0"/>
                  </a:lnTo>
                  <a:lnTo>
                    <a:pt x="15" y="4"/>
                  </a:lnTo>
                  <a:close/>
                </a:path>
              </a:pathLst>
            </a:custGeom>
            <a:solidFill>
              <a:srgbClr val="E7C3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7" name="Freeform 133"/>
            <p:cNvSpPr>
              <a:spLocks/>
            </p:cNvSpPr>
            <p:nvPr/>
          </p:nvSpPr>
          <p:spPr bwMode="auto">
            <a:xfrm>
              <a:off x="1755" y="660"/>
              <a:ext cx="183" cy="550"/>
            </a:xfrm>
            <a:custGeom>
              <a:avLst/>
              <a:gdLst>
                <a:gd name="T0" fmla="*/ 2 w 48"/>
                <a:gd name="T1" fmla="*/ 0 h 145"/>
                <a:gd name="T2" fmla="*/ 10 w 48"/>
                <a:gd name="T3" fmla="*/ 23 h 145"/>
                <a:gd name="T4" fmla="*/ 48 w 48"/>
                <a:gd name="T5" fmla="*/ 138 h 145"/>
                <a:gd name="T6" fmla="*/ 16 w 48"/>
                <a:gd name="T7" fmla="*/ 119 h 145"/>
                <a:gd name="T8" fmla="*/ 2 w 48"/>
                <a:gd name="T9" fmla="*/ 0 h 145"/>
              </a:gdLst>
              <a:ahLst/>
              <a:cxnLst>
                <a:cxn ang="0">
                  <a:pos x="T0" y="T1"/>
                </a:cxn>
                <a:cxn ang="0">
                  <a:pos x="T2" y="T3"/>
                </a:cxn>
                <a:cxn ang="0">
                  <a:pos x="T4" y="T5"/>
                </a:cxn>
                <a:cxn ang="0">
                  <a:pos x="T6" y="T7"/>
                </a:cxn>
                <a:cxn ang="0">
                  <a:pos x="T8" y="T9"/>
                </a:cxn>
              </a:cxnLst>
              <a:rect l="0" t="0" r="r" b="b"/>
              <a:pathLst>
                <a:path w="48" h="145">
                  <a:moveTo>
                    <a:pt x="2" y="0"/>
                  </a:moveTo>
                  <a:cubicBezTo>
                    <a:pt x="10" y="23"/>
                    <a:pt x="10" y="23"/>
                    <a:pt x="10" y="23"/>
                  </a:cubicBezTo>
                  <a:cubicBezTo>
                    <a:pt x="10" y="23"/>
                    <a:pt x="1" y="130"/>
                    <a:pt x="48" y="138"/>
                  </a:cubicBezTo>
                  <a:cubicBezTo>
                    <a:pt x="48" y="138"/>
                    <a:pt x="31" y="145"/>
                    <a:pt x="16" y="119"/>
                  </a:cubicBezTo>
                  <a:cubicBezTo>
                    <a:pt x="2" y="93"/>
                    <a:pt x="0" y="90"/>
                    <a:pt x="2" y="0"/>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8" name="Freeform 134"/>
            <p:cNvSpPr>
              <a:spLocks/>
            </p:cNvSpPr>
            <p:nvPr/>
          </p:nvSpPr>
          <p:spPr bwMode="auto">
            <a:xfrm>
              <a:off x="2727" y="660"/>
              <a:ext cx="187" cy="546"/>
            </a:xfrm>
            <a:custGeom>
              <a:avLst/>
              <a:gdLst>
                <a:gd name="T0" fmla="*/ 46 w 49"/>
                <a:gd name="T1" fmla="*/ 0 h 144"/>
                <a:gd name="T2" fmla="*/ 38 w 49"/>
                <a:gd name="T3" fmla="*/ 22 h 144"/>
                <a:gd name="T4" fmla="*/ 0 w 49"/>
                <a:gd name="T5" fmla="*/ 137 h 144"/>
                <a:gd name="T6" fmla="*/ 32 w 49"/>
                <a:gd name="T7" fmla="*/ 118 h 144"/>
                <a:gd name="T8" fmla="*/ 46 w 49"/>
                <a:gd name="T9" fmla="*/ 0 h 144"/>
              </a:gdLst>
              <a:ahLst/>
              <a:cxnLst>
                <a:cxn ang="0">
                  <a:pos x="T0" y="T1"/>
                </a:cxn>
                <a:cxn ang="0">
                  <a:pos x="T2" y="T3"/>
                </a:cxn>
                <a:cxn ang="0">
                  <a:pos x="T4" y="T5"/>
                </a:cxn>
                <a:cxn ang="0">
                  <a:pos x="T6" y="T7"/>
                </a:cxn>
                <a:cxn ang="0">
                  <a:pos x="T8" y="T9"/>
                </a:cxn>
              </a:cxnLst>
              <a:rect l="0" t="0" r="r" b="b"/>
              <a:pathLst>
                <a:path w="49" h="144">
                  <a:moveTo>
                    <a:pt x="46" y="0"/>
                  </a:moveTo>
                  <a:cubicBezTo>
                    <a:pt x="38" y="22"/>
                    <a:pt x="38" y="22"/>
                    <a:pt x="38" y="22"/>
                  </a:cubicBezTo>
                  <a:cubicBezTo>
                    <a:pt x="38" y="22"/>
                    <a:pt x="47" y="130"/>
                    <a:pt x="0" y="137"/>
                  </a:cubicBezTo>
                  <a:cubicBezTo>
                    <a:pt x="0" y="137"/>
                    <a:pt x="17" y="144"/>
                    <a:pt x="32" y="118"/>
                  </a:cubicBezTo>
                  <a:cubicBezTo>
                    <a:pt x="46" y="92"/>
                    <a:pt x="49" y="90"/>
                    <a:pt x="46" y="0"/>
                  </a:cubicBezTo>
                  <a:close/>
                </a:path>
              </a:pathLst>
            </a:custGeom>
            <a:solidFill>
              <a:srgbClr val="26262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9" name="Freeform 135"/>
            <p:cNvSpPr>
              <a:spLocks/>
            </p:cNvSpPr>
            <p:nvPr/>
          </p:nvSpPr>
          <p:spPr bwMode="auto">
            <a:xfrm>
              <a:off x="1672" y="994"/>
              <a:ext cx="1326" cy="2964"/>
            </a:xfrm>
            <a:custGeom>
              <a:avLst/>
              <a:gdLst>
                <a:gd name="T0" fmla="*/ 318 w 348"/>
                <a:gd name="T1" fmla="*/ 46 h 782"/>
                <a:gd name="T2" fmla="*/ 173 w 348"/>
                <a:gd name="T3" fmla="*/ 62 h 782"/>
                <a:gd name="T4" fmla="*/ 30 w 348"/>
                <a:gd name="T5" fmla="*/ 46 h 782"/>
                <a:gd name="T6" fmla="*/ 0 w 348"/>
                <a:gd name="T7" fmla="*/ 0 h 782"/>
                <a:gd name="T8" fmla="*/ 0 w 348"/>
                <a:gd name="T9" fmla="*/ 710 h 782"/>
                <a:gd name="T10" fmla="*/ 0 w 348"/>
                <a:gd name="T11" fmla="*/ 710 h 782"/>
                <a:gd name="T12" fmla="*/ 63 w 348"/>
                <a:gd name="T13" fmla="*/ 782 h 782"/>
                <a:gd name="T14" fmla="*/ 284 w 348"/>
                <a:gd name="T15" fmla="*/ 782 h 782"/>
                <a:gd name="T16" fmla="*/ 348 w 348"/>
                <a:gd name="T17" fmla="*/ 710 h 782"/>
                <a:gd name="T18" fmla="*/ 348 w 348"/>
                <a:gd name="T19" fmla="*/ 710 h 782"/>
                <a:gd name="T20" fmla="*/ 348 w 348"/>
                <a:gd name="T21" fmla="*/ 705 h 782"/>
                <a:gd name="T22" fmla="*/ 348 w 348"/>
                <a:gd name="T23" fmla="*/ 610 h 782"/>
                <a:gd name="T24" fmla="*/ 348 w 348"/>
                <a:gd name="T25" fmla="*/ 0 h 782"/>
                <a:gd name="T26" fmla="*/ 318 w 348"/>
                <a:gd name="T27" fmla="*/ 46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8" h="782">
                  <a:moveTo>
                    <a:pt x="318" y="46"/>
                  </a:moveTo>
                  <a:cubicBezTo>
                    <a:pt x="304" y="65"/>
                    <a:pt x="239" y="63"/>
                    <a:pt x="173" y="62"/>
                  </a:cubicBezTo>
                  <a:cubicBezTo>
                    <a:pt x="99" y="62"/>
                    <a:pt x="47" y="64"/>
                    <a:pt x="30" y="46"/>
                  </a:cubicBezTo>
                  <a:cubicBezTo>
                    <a:pt x="13" y="27"/>
                    <a:pt x="0" y="0"/>
                    <a:pt x="0" y="0"/>
                  </a:cubicBezTo>
                  <a:cubicBezTo>
                    <a:pt x="0" y="710"/>
                    <a:pt x="0" y="710"/>
                    <a:pt x="0" y="710"/>
                  </a:cubicBezTo>
                  <a:cubicBezTo>
                    <a:pt x="0" y="710"/>
                    <a:pt x="0" y="710"/>
                    <a:pt x="0" y="710"/>
                  </a:cubicBezTo>
                  <a:cubicBezTo>
                    <a:pt x="2" y="750"/>
                    <a:pt x="30" y="782"/>
                    <a:pt x="63" y="782"/>
                  </a:cubicBezTo>
                  <a:cubicBezTo>
                    <a:pt x="284" y="782"/>
                    <a:pt x="284" y="782"/>
                    <a:pt x="284" y="782"/>
                  </a:cubicBezTo>
                  <a:cubicBezTo>
                    <a:pt x="318" y="782"/>
                    <a:pt x="345" y="750"/>
                    <a:pt x="348" y="710"/>
                  </a:cubicBezTo>
                  <a:cubicBezTo>
                    <a:pt x="348" y="710"/>
                    <a:pt x="348" y="710"/>
                    <a:pt x="348" y="710"/>
                  </a:cubicBezTo>
                  <a:cubicBezTo>
                    <a:pt x="348" y="705"/>
                    <a:pt x="348" y="705"/>
                    <a:pt x="348" y="705"/>
                  </a:cubicBezTo>
                  <a:cubicBezTo>
                    <a:pt x="348" y="610"/>
                    <a:pt x="348" y="610"/>
                    <a:pt x="348" y="610"/>
                  </a:cubicBezTo>
                  <a:cubicBezTo>
                    <a:pt x="348" y="0"/>
                    <a:pt x="348" y="0"/>
                    <a:pt x="348" y="0"/>
                  </a:cubicBezTo>
                  <a:cubicBezTo>
                    <a:pt x="348" y="0"/>
                    <a:pt x="332" y="26"/>
                    <a:pt x="318" y="46"/>
                  </a:cubicBezTo>
                  <a:close/>
                </a:path>
              </a:pathLst>
            </a:custGeom>
            <a:gradFill flip="none" rotWithShape="1">
              <a:gsLst>
                <a:gs pos="71000">
                  <a:schemeClr val="tx1">
                    <a:lumMod val="65000"/>
                    <a:lumOff val="35000"/>
                  </a:schemeClr>
                </a:gs>
                <a:gs pos="55000">
                  <a:schemeClr val="tx1">
                    <a:lumMod val="50000"/>
                    <a:lumOff val="50000"/>
                  </a:schemeClr>
                </a:gs>
                <a:gs pos="45000">
                  <a:schemeClr val="tx1">
                    <a:lumMod val="50000"/>
                    <a:lumOff val="50000"/>
                  </a:schemeClr>
                </a:gs>
                <a:gs pos="39000">
                  <a:schemeClr val="bg1">
                    <a:lumMod val="75000"/>
                  </a:schemeClr>
                </a:gs>
                <a:gs pos="29000">
                  <a:schemeClr val="bg1">
                    <a:lumMod val="75000"/>
                  </a:schemeClr>
                </a:gs>
                <a:gs pos="23000">
                  <a:schemeClr val="tx1">
                    <a:lumMod val="50000"/>
                    <a:lumOff val="50000"/>
                  </a:schemeClr>
                </a:gs>
                <a:gs pos="10000">
                  <a:schemeClr val="tx1">
                    <a:lumMod val="65000"/>
                    <a:lumOff val="35000"/>
                  </a:schemeClr>
                </a:gs>
                <a:gs pos="0">
                  <a:schemeClr val="tx1">
                    <a:lumMod val="75000"/>
                    <a:lumOff val="25000"/>
                  </a:schemeClr>
                </a:gs>
                <a:gs pos="99000">
                  <a:schemeClr val="tx1">
                    <a:lumMod val="85000"/>
                    <a:lumOff val="15000"/>
                  </a:schemeClr>
                </a:gs>
              </a:gsLst>
              <a:lin ang="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0" name="Freeform 136"/>
            <p:cNvSpPr>
              <a:spLocks/>
            </p:cNvSpPr>
            <p:nvPr/>
          </p:nvSpPr>
          <p:spPr bwMode="auto">
            <a:xfrm>
              <a:off x="1664" y="664"/>
              <a:ext cx="1334" cy="584"/>
            </a:xfrm>
            <a:custGeom>
              <a:avLst/>
              <a:gdLst>
                <a:gd name="T0" fmla="*/ 278 w 350"/>
                <a:gd name="T1" fmla="*/ 154 h 154"/>
                <a:gd name="T2" fmla="*/ 73 w 350"/>
                <a:gd name="T3" fmla="*/ 154 h 154"/>
                <a:gd name="T4" fmla="*/ 0 w 350"/>
                <a:gd name="T5" fmla="*/ 72 h 154"/>
                <a:gd name="T6" fmla="*/ 0 w 350"/>
                <a:gd name="T7" fmla="*/ 0 h 154"/>
                <a:gd name="T8" fmla="*/ 27 w 350"/>
                <a:gd name="T9" fmla="*/ 0 h 154"/>
                <a:gd name="T10" fmla="*/ 27 w 350"/>
                <a:gd name="T11" fmla="*/ 72 h 154"/>
                <a:gd name="T12" fmla="*/ 73 w 350"/>
                <a:gd name="T13" fmla="*/ 136 h 154"/>
                <a:gd name="T14" fmla="*/ 278 w 350"/>
                <a:gd name="T15" fmla="*/ 136 h 154"/>
                <a:gd name="T16" fmla="*/ 323 w 350"/>
                <a:gd name="T17" fmla="*/ 72 h 154"/>
                <a:gd name="T18" fmla="*/ 323 w 350"/>
                <a:gd name="T19" fmla="*/ 0 h 154"/>
                <a:gd name="T20" fmla="*/ 350 w 350"/>
                <a:gd name="T21" fmla="*/ 0 h 154"/>
                <a:gd name="T22" fmla="*/ 350 w 350"/>
                <a:gd name="T23" fmla="*/ 72 h 154"/>
                <a:gd name="T24" fmla="*/ 278 w 350"/>
                <a:gd name="T25"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0" h="154">
                  <a:moveTo>
                    <a:pt x="278" y="154"/>
                  </a:moveTo>
                  <a:cubicBezTo>
                    <a:pt x="73" y="154"/>
                    <a:pt x="73" y="154"/>
                    <a:pt x="73" y="154"/>
                  </a:cubicBezTo>
                  <a:cubicBezTo>
                    <a:pt x="25" y="154"/>
                    <a:pt x="0" y="119"/>
                    <a:pt x="0" y="72"/>
                  </a:cubicBezTo>
                  <a:cubicBezTo>
                    <a:pt x="0" y="0"/>
                    <a:pt x="0" y="0"/>
                    <a:pt x="0" y="0"/>
                  </a:cubicBezTo>
                  <a:cubicBezTo>
                    <a:pt x="27" y="0"/>
                    <a:pt x="27" y="0"/>
                    <a:pt x="27" y="0"/>
                  </a:cubicBezTo>
                  <a:cubicBezTo>
                    <a:pt x="27" y="72"/>
                    <a:pt x="27" y="72"/>
                    <a:pt x="27" y="72"/>
                  </a:cubicBezTo>
                  <a:cubicBezTo>
                    <a:pt x="27" y="104"/>
                    <a:pt x="47" y="136"/>
                    <a:pt x="73" y="136"/>
                  </a:cubicBezTo>
                  <a:cubicBezTo>
                    <a:pt x="278" y="136"/>
                    <a:pt x="278" y="136"/>
                    <a:pt x="278" y="136"/>
                  </a:cubicBezTo>
                  <a:cubicBezTo>
                    <a:pt x="303" y="136"/>
                    <a:pt x="323" y="104"/>
                    <a:pt x="323" y="72"/>
                  </a:cubicBezTo>
                  <a:cubicBezTo>
                    <a:pt x="323" y="0"/>
                    <a:pt x="323" y="0"/>
                    <a:pt x="323" y="0"/>
                  </a:cubicBezTo>
                  <a:cubicBezTo>
                    <a:pt x="350" y="0"/>
                    <a:pt x="350" y="0"/>
                    <a:pt x="350" y="0"/>
                  </a:cubicBezTo>
                  <a:cubicBezTo>
                    <a:pt x="350" y="72"/>
                    <a:pt x="350" y="72"/>
                    <a:pt x="350" y="72"/>
                  </a:cubicBezTo>
                  <a:cubicBezTo>
                    <a:pt x="350" y="119"/>
                    <a:pt x="322" y="154"/>
                    <a:pt x="278" y="154"/>
                  </a:cubicBezTo>
                  <a:close/>
                </a:path>
              </a:pathLst>
            </a:custGeom>
            <a:gradFill>
              <a:gsLst>
                <a:gs pos="72000">
                  <a:schemeClr val="tx1">
                    <a:lumMod val="75000"/>
                    <a:lumOff val="25000"/>
                  </a:schemeClr>
                </a:gs>
                <a:gs pos="58000">
                  <a:schemeClr val="tx1">
                    <a:lumMod val="65000"/>
                    <a:lumOff val="35000"/>
                  </a:schemeClr>
                </a:gs>
                <a:gs pos="39000">
                  <a:schemeClr val="tx1">
                    <a:lumMod val="50000"/>
                    <a:lumOff val="50000"/>
                  </a:schemeClr>
                </a:gs>
                <a:gs pos="29000">
                  <a:schemeClr val="tx1">
                    <a:lumMod val="50000"/>
                    <a:lumOff val="50000"/>
                  </a:schemeClr>
                </a:gs>
                <a:gs pos="24000">
                  <a:schemeClr val="tx1">
                    <a:lumMod val="50000"/>
                    <a:lumOff val="50000"/>
                  </a:schemeClr>
                </a:gs>
                <a:gs pos="0">
                  <a:schemeClr val="tx1">
                    <a:lumMod val="75000"/>
                    <a:lumOff val="25000"/>
                  </a:schemeClr>
                </a:gs>
                <a:gs pos="99000">
                  <a:schemeClr val="tx1">
                    <a:lumMod val="85000"/>
                    <a:lumOff val="15000"/>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1" name="Freeform 137"/>
            <p:cNvSpPr>
              <a:spLocks/>
            </p:cNvSpPr>
            <p:nvPr/>
          </p:nvSpPr>
          <p:spPr bwMode="auto">
            <a:xfrm>
              <a:off x="1672" y="1229"/>
              <a:ext cx="1326" cy="288"/>
            </a:xfrm>
            <a:custGeom>
              <a:avLst/>
              <a:gdLst>
                <a:gd name="T0" fmla="*/ 348 w 348"/>
                <a:gd name="T1" fmla="*/ 0 h 76"/>
                <a:gd name="T2" fmla="*/ 289 w 348"/>
                <a:gd name="T3" fmla="*/ 51 h 76"/>
                <a:gd name="T4" fmla="*/ 57 w 348"/>
                <a:gd name="T5" fmla="*/ 51 h 76"/>
                <a:gd name="T6" fmla="*/ 0 w 348"/>
                <a:gd name="T7" fmla="*/ 5 h 76"/>
                <a:gd name="T8" fmla="*/ 0 w 348"/>
                <a:gd name="T9" fmla="*/ 46 h 76"/>
                <a:gd name="T10" fmla="*/ 57 w 348"/>
                <a:gd name="T11" fmla="*/ 76 h 76"/>
                <a:gd name="T12" fmla="*/ 289 w 348"/>
                <a:gd name="T13" fmla="*/ 76 h 76"/>
                <a:gd name="T14" fmla="*/ 348 w 348"/>
                <a:gd name="T15" fmla="*/ 45 h 76"/>
                <a:gd name="T16" fmla="*/ 348 w 348"/>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 h="76">
                  <a:moveTo>
                    <a:pt x="348" y="0"/>
                  </a:moveTo>
                  <a:cubicBezTo>
                    <a:pt x="342" y="29"/>
                    <a:pt x="318" y="51"/>
                    <a:pt x="289" y="51"/>
                  </a:cubicBezTo>
                  <a:cubicBezTo>
                    <a:pt x="57" y="51"/>
                    <a:pt x="57" y="51"/>
                    <a:pt x="57" y="51"/>
                  </a:cubicBezTo>
                  <a:cubicBezTo>
                    <a:pt x="30" y="51"/>
                    <a:pt x="7" y="32"/>
                    <a:pt x="0" y="5"/>
                  </a:cubicBezTo>
                  <a:cubicBezTo>
                    <a:pt x="0" y="46"/>
                    <a:pt x="0" y="46"/>
                    <a:pt x="0" y="46"/>
                  </a:cubicBezTo>
                  <a:cubicBezTo>
                    <a:pt x="13" y="65"/>
                    <a:pt x="34" y="76"/>
                    <a:pt x="57" y="76"/>
                  </a:cubicBezTo>
                  <a:cubicBezTo>
                    <a:pt x="289" y="76"/>
                    <a:pt x="289" y="76"/>
                    <a:pt x="289" y="76"/>
                  </a:cubicBezTo>
                  <a:cubicBezTo>
                    <a:pt x="313" y="76"/>
                    <a:pt x="334" y="64"/>
                    <a:pt x="348" y="45"/>
                  </a:cubicBezTo>
                  <a:lnTo>
                    <a:pt x="348" y="0"/>
                  </a:lnTo>
                  <a:close/>
                </a:path>
              </a:pathLst>
            </a:custGeom>
            <a:gradFill>
              <a:gsLst>
                <a:gs pos="71000">
                  <a:schemeClr val="bg1">
                    <a:lumMod val="65000"/>
                  </a:schemeClr>
                </a:gs>
                <a:gs pos="54000">
                  <a:schemeClr val="bg1">
                    <a:lumMod val="75000"/>
                  </a:schemeClr>
                </a:gs>
                <a:gs pos="45000">
                  <a:schemeClr val="bg1">
                    <a:lumMod val="65000"/>
                  </a:schemeClr>
                </a:gs>
                <a:gs pos="39000">
                  <a:schemeClr val="bg1">
                    <a:lumMod val="95000"/>
                  </a:schemeClr>
                </a:gs>
                <a:gs pos="29000">
                  <a:schemeClr val="bg1">
                    <a:lumMod val="95000"/>
                  </a:schemeClr>
                </a:gs>
                <a:gs pos="24000">
                  <a:schemeClr val="tx1">
                    <a:lumMod val="50000"/>
                    <a:lumOff val="50000"/>
                  </a:schemeClr>
                </a:gs>
                <a:gs pos="11000">
                  <a:schemeClr val="tx1">
                    <a:lumMod val="65000"/>
                    <a:lumOff val="35000"/>
                  </a:schemeClr>
                </a:gs>
                <a:gs pos="0">
                  <a:schemeClr val="tx1">
                    <a:lumMod val="65000"/>
                    <a:lumOff val="35000"/>
                  </a:schemeClr>
                </a:gs>
                <a:gs pos="99000">
                  <a:schemeClr val="tx1">
                    <a:lumMod val="65000"/>
                    <a:lumOff val="35000"/>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2" name="Freeform 138"/>
            <p:cNvSpPr>
              <a:spLocks/>
            </p:cNvSpPr>
            <p:nvPr/>
          </p:nvSpPr>
          <p:spPr bwMode="auto">
            <a:xfrm>
              <a:off x="1668" y="3511"/>
              <a:ext cx="1326" cy="288"/>
            </a:xfrm>
            <a:custGeom>
              <a:avLst/>
              <a:gdLst>
                <a:gd name="T0" fmla="*/ 348 w 348"/>
                <a:gd name="T1" fmla="*/ 0 h 76"/>
                <a:gd name="T2" fmla="*/ 289 w 348"/>
                <a:gd name="T3" fmla="*/ 51 h 76"/>
                <a:gd name="T4" fmla="*/ 57 w 348"/>
                <a:gd name="T5" fmla="*/ 51 h 76"/>
                <a:gd name="T6" fmla="*/ 0 w 348"/>
                <a:gd name="T7" fmla="*/ 5 h 76"/>
                <a:gd name="T8" fmla="*/ 0 w 348"/>
                <a:gd name="T9" fmla="*/ 46 h 76"/>
                <a:gd name="T10" fmla="*/ 57 w 348"/>
                <a:gd name="T11" fmla="*/ 76 h 76"/>
                <a:gd name="T12" fmla="*/ 289 w 348"/>
                <a:gd name="T13" fmla="*/ 76 h 76"/>
                <a:gd name="T14" fmla="*/ 348 w 348"/>
                <a:gd name="T15" fmla="*/ 44 h 76"/>
                <a:gd name="T16" fmla="*/ 348 w 348"/>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 h="76">
                  <a:moveTo>
                    <a:pt x="348" y="0"/>
                  </a:moveTo>
                  <a:cubicBezTo>
                    <a:pt x="342" y="29"/>
                    <a:pt x="318" y="51"/>
                    <a:pt x="289" y="51"/>
                  </a:cubicBezTo>
                  <a:cubicBezTo>
                    <a:pt x="57" y="51"/>
                    <a:pt x="57" y="51"/>
                    <a:pt x="57" y="51"/>
                  </a:cubicBezTo>
                  <a:cubicBezTo>
                    <a:pt x="30" y="51"/>
                    <a:pt x="7" y="32"/>
                    <a:pt x="0" y="5"/>
                  </a:cubicBezTo>
                  <a:cubicBezTo>
                    <a:pt x="0" y="46"/>
                    <a:pt x="0" y="46"/>
                    <a:pt x="0" y="46"/>
                  </a:cubicBezTo>
                  <a:cubicBezTo>
                    <a:pt x="13" y="64"/>
                    <a:pt x="34" y="76"/>
                    <a:pt x="57" y="76"/>
                  </a:cubicBezTo>
                  <a:cubicBezTo>
                    <a:pt x="289" y="76"/>
                    <a:pt x="289" y="76"/>
                    <a:pt x="289" y="76"/>
                  </a:cubicBezTo>
                  <a:cubicBezTo>
                    <a:pt x="313" y="76"/>
                    <a:pt x="334" y="63"/>
                    <a:pt x="348" y="44"/>
                  </a:cubicBezTo>
                  <a:lnTo>
                    <a:pt x="348" y="0"/>
                  </a:lnTo>
                  <a:close/>
                </a:path>
              </a:pathLst>
            </a:custGeom>
            <a:gradFill>
              <a:gsLst>
                <a:gs pos="71000">
                  <a:schemeClr val="tx1">
                    <a:lumMod val="50000"/>
                    <a:lumOff val="50000"/>
                  </a:schemeClr>
                </a:gs>
                <a:gs pos="54000">
                  <a:schemeClr val="bg1">
                    <a:lumMod val="65000"/>
                  </a:schemeClr>
                </a:gs>
                <a:gs pos="45000">
                  <a:schemeClr val="bg1">
                    <a:lumMod val="65000"/>
                  </a:schemeClr>
                </a:gs>
                <a:gs pos="39000">
                  <a:schemeClr val="bg1">
                    <a:lumMod val="85000"/>
                  </a:schemeClr>
                </a:gs>
                <a:gs pos="29000">
                  <a:schemeClr val="bg1">
                    <a:lumMod val="85000"/>
                  </a:schemeClr>
                </a:gs>
                <a:gs pos="24000">
                  <a:schemeClr val="tx1">
                    <a:lumMod val="50000"/>
                    <a:lumOff val="50000"/>
                  </a:schemeClr>
                </a:gs>
                <a:gs pos="11000">
                  <a:schemeClr val="tx1">
                    <a:lumMod val="75000"/>
                    <a:lumOff val="25000"/>
                  </a:schemeClr>
                </a:gs>
                <a:gs pos="0">
                  <a:schemeClr val="tx1">
                    <a:lumMod val="75000"/>
                    <a:lumOff val="25000"/>
                  </a:schemeClr>
                </a:gs>
                <a:gs pos="99000">
                  <a:schemeClr val="tx1">
                    <a:lumMod val="85000"/>
                    <a:lumOff val="15000"/>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71" name="pen"/>
          <p:cNvGrpSpPr>
            <a:grpSpLocks noChangeAspect="1"/>
          </p:cNvGrpSpPr>
          <p:nvPr/>
        </p:nvGrpSpPr>
        <p:grpSpPr bwMode="auto">
          <a:xfrm rot="2471979">
            <a:off x="9901548" y="-275774"/>
            <a:ext cx="805852" cy="4302367"/>
            <a:chOff x="666" y="1601"/>
            <a:chExt cx="419" cy="2237"/>
          </a:xfrm>
          <a:effectLst>
            <a:outerShdw blurRad="177800" dist="88900" dir="5400000" algn="t" rotWithShape="0">
              <a:prstClr val="black">
                <a:alpha val="40000"/>
              </a:prstClr>
            </a:outerShdw>
          </a:effectLst>
        </p:grpSpPr>
        <p:sp>
          <p:nvSpPr>
            <p:cNvPr id="172" name="Freeform 5"/>
            <p:cNvSpPr>
              <a:spLocks/>
            </p:cNvSpPr>
            <p:nvPr/>
          </p:nvSpPr>
          <p:spPr bwMode="auto">
            <a:xfrm>
              <a:off x="801" y="3800"/>
              <a:ext cx="26" cy="38"/>
            </a:xfrm>
            <a:custGeom>
              <a:avLst/>
              <a:gdLst>
                <a:gd name="T0" fmla="*/ 26 w 26"/>
                <a:gd name="T1" fmla="*/ 14 h 37"/>
                <a:gd name="T2" fmla="*/ 12 w 26"/>
                <a:gd name="T3" fmla="*/ 36 h 37"/>
                <a:gd name="T4" fmla="*/ 0 w 26"/>
                <a:gd name="T5" fmla="*/ 13 h 37"/>
                <a:gd name="T6" fmla="*/ 13 w 26"/>
                <a:gd name="T7" fmla="*/ 4 h 37"/>
                <a:gd name="T8" fmla="*/ 26 w 26"/>
                <a:gd name="T9" fmla="*/ 14 h 37"/>
              </a:gdLst>
              <a:ahLst/>
              <a:cxnLst>
                <a:cxn ang="0">
                  <a:pos x="T0" y="T1"/>
                </a:cxn>
                <a:cxn ang="0">
                  <a:pos x="T2" y="T3"/>
                </a:cxn>
                <a:cxn ang="0">
                  <a:pos x="T4" y="T5"/>
                </a:cxn>
                <a:cxn ang="0">
                  <a:pos x="T6" y="T7"/>
                </a:cxn>
                <a:cxn ang="0">
                  <a:pos x="T8" y="T9"/>
                </a:cxn>
              </a:cxnLst>
              <a:rect l="0" t="0" r="r" b="b"/>
              <a:pathLst>
                <a:path w="26" h="37">
                  <a:moveTo>
                    <a:pt x="26" y="14"/>
                  </a:moveTo>
                  <a:cubicBezTo>
                    <a:pt x="26" y="26"/>
                    <a:pt x="20" y="37"/>
                    <a:pt x="12" y="36"/>
                  </a:cubicBezTo>
                  <a:cubicBezTo>
                    <a:pt x="5" y="36"/>
                    <a:pt x="0" y="26"/>
                    <a:pt x="0" y="13"/>
                  </a:cubicBezTo>
                  <a:cubicBezTo>
                    <a:pt x="0" y="0"/>
                    <a:pt x="6" y="4"/>
                    <a:pt x="13" y="4"/>
                  </a:cubicBezTo>
                  <a:cubicBezTo>
                    <a:pt x="20" y="4"/>
                    <a:pt x="26" y="1"/>
                    <a:pt x="26" y="14"/>
                  </a:cubicBezTo>
                  <a:close/>
                </a:path>
              </a:pathLst>
            </a:custGeom>
            <a:solidFill>
              <a:srgbClr val="19191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3" name="Freeform 6"/>
            <p:cNvSpPr>
              <a:spLocks/>
            </p:cNvSpPr>
            <p:nvPr/>
          </p:nvSpPr>
          <p:spPr bwMode="auto">
            <a:xfrm>
              <a:off x="784" y="3501"/>
              <a:ext cx="63" cy="321"/>
            </a:xfrm>
            <a:custGeom>
              <a:avLst/>
              <a:gdLst>
                <a:gd name="T0" fmla="*/ 60 w 61"/>
                <a:gd name="T1" fmla="*/ 172 h 314"/>
                <a:gd name="T2" fmla="*/ 43 w 61"/>
                <a:gd name="T3" fmla="*/ 310 h 314"/>
                <a:gd name="T4" fmla="*/ 28 w 61"/>
                <a:gd name="T5" fmla="*/ 314 h 314"/>
                <a:gd name="T6" fmla="*/ 15 w 61"/>
                <a:gd name="T7" fmla="*/ 309 h 314"/>
                <a:gd name="T8" fmla="*/ 1 w 61"/>
                <a:gd name="T9" fmla="*/ 171 h 314"/>
                <a:gd name="T10" fmla="*/ 32 w 61"/>
                <a:gd name="T11" fmla="*/ 1 h 314"/>
                <a:gd name="T12" fmla="*/ 60 w 61"/>
                <a:gd name="T13" fmla="*/ 172 h 314"/>
              </a:gdLst>
              <a:ahLst/>
              <a:cxnLst>
                <a:cxn ang="0">
                  <a:pos x="T0" y="T1"/>
                </a:cxn>
                <a:cxn ang="0">
                  <a:pos x="T2" y="T3"/>
                </a:cxn>
                <a:cxn ang="0">
                  <a:pos x="T4" y="T5"/>
                </a:cxn>
                <a:cxn ang="0">
                  <a:pos x="T6" y="T7"/>
                </a:cxn>
                <a:cxn ang="0">
                  <a:pos x="T8" y="T9"/>
                </a:cxn>
                <a:cxn ang="0">
                  <a:pos x="T10" y="T11"/>
                </a:cxn>
                <a:cxn ang="0">
                  <a:pos x="T12" y="T13"/>
                </a:cxn>
              </a:cxnLst>
              <a:rect l="0" t="0" r="r" b="b"/>
              <a:pathLst>
                <a:path w="61" h="314">
                  <a:moveTo>
                    <a:pt x="60" y="172"/>
                  </a:moveTo>
                  <a:cubicBezTo>
                    <a:pt x="59" y="238"/>
                    <a:pt x="52" y="281"/>
                    <a:pt x="43" y="310"/>
                  </a:cubicBezTo>
                  <a:cubicBezTo>
                    <a:pt x="38" y="313"/>
                    <a:pt x="33" y="314"/>
                    <a:pt x="28" y="314"/>
                  </a:cubicBezTo>
                  <a:cubicBezTo>
                    <a:pt x="23" y="313"/>
                    <a:pt x="18" y="314"/>
                    <a:pt x="15" y="309"/>
                  </a:cubicBezTo>
                  <a:cubicBezTo>
                    <a:pt x="6" y="281"/>
                    <a:pt x="0" y="237"/>
                    <a:pt x="1" y="171"/>
                  </a:cubicBezTo>
                  <a:cubicBezTo>
                    <a:pt x="2" y="77"/>
                    <a:pt x="16" y="0"/>
                    <a:pt x="32" y="1"/>
                  </a:cubicBezTo>
                  <a:cubicBezTo>
                    <a:pt x="49" y="1"/>
                    <a:pt x="61" y="78"/>
                    <a:pt x="60" y="172"/>
                  </a:cubicBezTo>
                  <a:close/>
                </a:path>
              </a:pathLst>
            </a:custGeom>
            <a:gradFill>
              <a:gsLst>
                <a:gs pos="49000">
                  <a:schemeClr val="bg1">
                    <a:lumMod val="65000"/>
                  </a:schemeClr>
                </a:gs>
                <a:gs pos="100000">
                  <a:srgbClr val="A5A5A5"/>
                </a:gs>
                <a:gs pos="32233">
                  <a:schemeClr val="bg1"/>
                </a:gs>
                <a:gs pos="22000">
                  <a:schemeClr val="tx1">
                    <a:lumMod val="50000"/>
                    <a:lumOff val="50000"/>
                  </a:schemeClr>
                </a:gs>
                <a:gs pos="0">
                  <a:srgbClr val="333333"/>
                </a:gs>
                <a:gs pos="81000">
                  <a:srgbClr val="5F5F5F"/>
                </a:gs>
              </a:gsLst>
              <a:lin ang="21594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4" name="Freeform 7"/>
            <p:cNvSpPr>
              <a:spLocks/>
            </p:cNvSpPr>
            <p:nvPr/>
          </p:nvSpPr>
          <p:spPr bwMode="auto">
            <a:xfrm>
              <a:off x="784" y="3702"/>
              <a:ext cx="62" cy="64"/>
            </a:xfrm>
            <a:custGeom>
              <a:avLst/>
              <a:gdLst>
                <a:gd name="T0" fmla="*/ 60 w 60"/>
                <a:gd name="T1" fmla="*/ 32 h 62"/>
                <a:gd name="T2" fmla="*/ 29 w 60"/>
                <a:gd name="T3" fmla="*/ 62 h 62"/>
                <a:gd name="T4" fmla="*/ 0 w 60"/>
                <a:gd name="T5" fmla="*/ 31 h 62"/>
                <a:gd name="T6" fmla="*/ 30 w 60"/>
                <a:gd name="T7" fmla="*/ 1 h 62"/>
                <a:gd name="T8" fmla="*/ 60 w 60"/>
                <a:gd name="T9" fmla="*/ 32 h 62"/>
              </a:gdLst>
              <a:ahLst/>
              <a:cxnLst>
                <a:cxn ang="0">
                  <a:pos x="T0" y="T1"/>
                </a:cxn>
                <a:cxn ang="0">
                  <a:pos x="T2" y="T3"/>
                </a:cxn>
                <a:cxn ang="0">
                  <a:pos x="T4" y="T5"/>
                </a:cxn>
                <a:cxn ang="0">
                  <a:pos x="T6" y="T7"/>
                </a:cxn>
                <a:cxn ang="0">
                  <a:pos x="T8" y="T9"/>
                </a:cxn>
              </a:cxnLst>
              <a:rect l="0" t="0" r="r" b="b"/>
              <a:pathLst>
                <a:path w="60" h="62">
                  <a:moveTo>
                    <a:pt x="60" y="32"/>
                  </a:moveTo>
                  <a:cubicBezTo>
                    <a:pt x="59" y="49"/>
                    <a:pt x="46" y="62"/>
                    <a:pt x="29" y="62"/>
                  </a:cubicBezTo>
                  <a:cubicBezTo>
                    <a:pt x="13" y="62"/>
                    <a:pt x="0" y="48"/>
                    <a:pt x="0" y="31"/>
                  </a:cubicBezTo>
                  <a:cubicBezTo>
                    <a:pt x="1" y="14"/>
                    <a:pt x="14" y="0"/>
                    <a:pt x="30" y="1"/>
                  </a:cubicBezTo>
                  <a:cubicBezTo>
                    <a:pt x="47" y="1"/>
                    <a:pt x="60" y="15"/>
                    <a:pt x="60" y="32"/>
                  </a:cubicBezTo>
                  <a:close/>
                </a:path>
              </a:pathLst>
            </a:custGeom>
            <a:solidFill>
              <a:srgbClr val="21231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5" name="Freeform 8"/>
            <p:cNvSpPr>
              <a:spLocks/>
            </p:cNvSpPr>
            <p:nvPr/>
          </p:nvSpPr>
          <p:spPr bwMode="auto">
            <a:xfrm>
              <a:off x="674" y="1678"/>
              <a:ext cx="316" cy="1938"/>
            </a:xfrm>
            <a:custGeom>
              <a:avLst/>
              <a:gdLst>
                <a:gd name="T0" fmla="*/ 286 w 307"/>
                <a:gd name="T1" fmla="*/ 991 h 1897"/>
                <a:gd name="T2" fmla="*/ 262 w 307"/>
                <a:gd name="T3" fmla="*/ 1694 h 1897"/>
                <a:gd name="T4" fmla="*/ 132 w 307"/>
                <a:gd name="T5" fmla="*/ 1897 h 1897"/>
                <a:gd name="T6" fmla="*/ 21 w 307"/>
                <a:gd name="T7" fmla="*/ 1689 h 1897"/>
                <a:gd name="T8" fmla="*/ 6 w 307"/>
                <a:gd name="T9" fmla="*/ 986 h 1897"/>
                <a:gd name="T10" fmla="*/ 17 w 307"/>
                <a:gd name="T11" fmla="*/ 229 h 1897"/>
                <a:gd name="T12" fmla="*/ 158 w 307"/>
                <a:gd name="T13" fmla="*/ 1 h 1897"/>
                <a:gd name="T14" fmla="*/ 293 w 307"/>
                <a:gd name="T15" fmla="*/ 231 h 1897"/>
                <a:gd name="T16" fmla="*/ 286 w 307"/>
                <a:gd name="T17" fmla="*/ 991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7" h="1897">
                  <a:moveTo>
                    <a:pt x="286" y="991"/>
                  </a:moveTo>
                  <a:cubicBezTo>
                    <a:pt x="283" y="1305"/>
                    <a:pt x="286" y="1533"/>
                    <a:pt x="262" y="1694"/>
                  </a:cubicBezTo>
                  <a:cubicBezTo>
                    <a:pt x="210" y="1832"/>
                    <a:pt x="184" y="1897"/>
                    <a:pt x="132" y="1897"/>
                  </a:cubicBezTo>
                  <a:cubicBezTo>
                    <a:pt x="79" y="1896"/>
                    <a:pt x="63" y="1819"/>
                    <a:pt x="21" y="1689"/>
                  </a:cubicBezTo>
                  <a:cubicBezTo>
                    <a:pt x="1" y="1528"/>
                    <a:pt x="3" y="1293"/>
                    <a:pt x="6" y="986"/>
                  </a:cubicBezTo>
                  <a:cubicBezTo>
                    <a:pt x="9" y="734"/>
                    <a:pt x="0" y="359"/>
                    <a:pt x="17" y="229"/>
                  </a:cubicBezTo>
                  <a:cubicBezTo>
                    <a:pt x="80" y="23"/>
                    <a:pt x="99" y="0"/>
                    <a:pt x="158" y="1"/>
                  </a:cubicBezTo>
                  <a:cubicBezTo>
                    <a:pt x="218" y="2"/>
                    <a:pt x="221" y="41"/>
                    <a:pt x="293" y="231"/>
                  </a:cubicBezTo>
                  <a:cubicBezTo>
                    <a:pt x="307" y="362"/>
                    <a:pt x="289" y="739"/>
                    <a:pt x="286" y="991"/>
                  </a:cubicBezTo>
                  <a:close/>
                </a:path>
              </a:pathLst>
            </a:custGeom>
            <a:gradFill flip="none" rotWithShape="1">
              <a:gsLst>
                <a:gs pos="15000">
                  <a:srgbClr val="1D441A"/>
                </a:gs>
                <a:gs pos="0">
                  <a:srgbClr val="297D4A"/>
                </a:gs>
                <a:gs pos="56000">
                  <a:srgbClr val="215529"/>
                </a:gs>
                <a:gs pos="100000">
                  <a:srgbClr val="2C8C57"/>
                </a:gs>
              </a:gsLst>
              <a:lin ang="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6" name="Freeform 9"/>
            <p:cNvSpPr>
              <a:spLocks/>
            </p:cNvSpPr>
            <p:nvPr/>
          </p:nvSpPr>
          <p:spPr bwMode="auto">
            <a:xfrm>
              <a:off x="741" y="1628"/>
              <a:ext cx="148" cy="2062"/>
            </a:xfrm>
            <a:custGeom>
              <a:avLst/>
              <a:gdLst>
                <a:gd name="T0" fmla="*/ 139 w 144"/>
                <a:gd name="T1" fmla="*/ 1053 h 2018"/>
                <a:gd name="T2" fmla="*/ 69 w 144"/>
                <a:gd name="T3" fmla="*/ 2017 h 2018"/>
                <a:gd name="T4" fmla="*/ 7 w 144"/>
                <a:gd name="T5" fmla="*/ 1050 h 2018"/>
                <a:gd name="T6" fmla="*/ 90 w 144"/>
                <a:gd name="T7" fmla="*/ 7 h 2018"/>
                <a:gd name="T8" fmla="*/ 139 w 144"/>
                <a:gd name="T9" fmla="*/ 1053 h 2018"/>
              </a:gdLst>
              <a:ahLst/>
              <a:cxnLst>
                <a:cxn ang="0">
                  <a:pos x="T0" y="T1"/>
                </a:cxn>
                <a:cxn ang="0">
                  <a:pos x="T2" y="T3"/>
                </a:cxn>
                <a:cxn ang="0">
                  <a:pos x="T4" y="T5"/>
                </a:cxn>
                <a:cxn ang="0">
                  <a:pos x="T6" y="T7"/>
                </a:cxn>
                <a:cxn ang="0">
                  <a:pos x="T8" y="T9"/>
                </a:cxn>
              </a:cxnLst>
              <a:rect l="0" t="0" r="r" b="b"/>
              <a:pathLst>
                <a:path w="144" h="2018">
                  <a:moveTo>
                    <a:pt x="139" y="1053"/>
                  </a:moveTo>
                  <a:cubicBezTo>
                    <a:pt x="133" y="1762"/>
                    <a:pt x="102" y="2018"/>
                    <a:pt x="69" y="2017"/>
                  </a:cubicBezTo>
                  <a:cubicBezTo>
                    <a:pt x="35" y="2016"/>
                    <a:pt x="0" y="1657"/>
                    <a:pt x="7" y="1050"/>
                  </a:cubicBezTo>
                  <a:cubicBezTo>
                    <a:pt x="15" y="340"/>
                    <a:pt x="11" y="21"/>
                    <a:pt x="90" y="7"/>
                  </a:cubicBezTo>
                  <a:cubicBezTo>
                    <a:pt x="127" y="0"/>
                    <a:pt x="144" y="343"/>
                    <a:pt x="139" y="1053"/>
                  </a:cubicBezTo>
                  <a:close/>
                </a:path>
              </a:pathLst>
            </a:custGeom>
            <a:gradFill>
              <a:gsLst>
                <a:gs pos="100000">
                  <a:srgbClr val="215529"/>
                </a:gs>
                <a:gs pos="0">
                  <a:srgbClr val="2C8C57"/>
                </a:gs>
              </a:gsLst>
              <a:lin ang="54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7" name="Freeform 10"/>
            <p:cNvSpPr>
              <a:spLocks/>
            </p:cNvSpPr>
            <p:nvPr/>
          </p:nvSpPr>
          <p:spPr bwMode="auto">
            <a:xfrm>
              <a:off x="950" y="1752"/>
              <a:ext cx="135" cy="750"/>
            </a:xfrm>
            <a:custGeom>
              <a:avLst/>
              <a:gdLst>
                <a:gd name="T0" fmla="*/ 0 w 132"/>
                <a:gd name="T1" fmla="*/ 0 h 734"/>
                <a:gd name="T2" fmla="*/ 90 w 132"/>
                <a:gd name="T3" fmla="*/ 68 h 734"/>
                <a:gd name="T4" fmla="*/ 130 w 132"/>
                <a:gd name="T5" fmla="*/ 278 h 734"/>
                <a:gd name="T6" fmla="*/ 107 w 132"/>
                <a:gd name="T7" fmla="*/ 659 h 734"/>
                <a:gd name="T8" fmla="*/ 75 w 132"/>
                <a:gd name="T9" fmla="*/ 733 h 734"/>
                <a:gd name="T10" fmla="*/ 81 w 132"/>
                <a:gd name="T11" fmla="*/ 554 h 734"/>
                <a:gd name="T12" fmla="*/ 66 w 132"/>
                <a:gd name="T13" fmla="*/ 219 h 734"/>
                <a:gd name="T14" fmla="*/ 25 w 132"/>
                <a:gd name="T15" fmla="*/ 194 h 734"/>
                <a:gd name="T16" fmla="*/ 0 w 132"/>
                <a:gd name="T17"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734">
                  <a:moveTo>
                    <a:pt x="0" y="0"/>
                  </a:moveTo>
                  <a:cubicBezTo>
                    <a:pt x="0" y="0"/>
                    <a:pt x="54" y="41"/>
                    <a:pt x="90" y="68"/>
                  </a:cubicBezTo>
                  <a:cubicBezTo>
                    <a:pt x="114" y="86"/>
                    <a:pt x="128" y="147"/>
                    <a:pt x="130" y="278"/>
                  </a:cubicBezTo>
                  <a:cubicBezTo>
                    <a:pt x="132" y="459"/>
                    <a:pt x="122" y="554"/>
                    <a:pt x="107" y="659"/>
                  </a:cubicBezTo>
                  <a:cubicBezTo>
                    <a:pt x="98" y="721"/>
                    <a:pt x="95" y="734"/>
                    <a:pt x="75" y="733"/>
                  </a:cubicBezTo>
                  <a:cubicBezTo>
                    <a:pt x="56" y="733"/>
                    <a:pt x="6" y="565"/>
                    <a:pt x="81" y="554"/>
                  </a:cubicBezTo>
                  <a:cubicBezTo>
                    <a:pt x="85" y="479"/>
                    <a:pt x="91" y="366"/>
                    <a:pt x="66" y="219"/>
                  </a:cubicBezTo>
                  <a:cubicBezTo>
                    <a:pt x="66" y="219"/>
                    <a:pt x="55" y="202"/>
                    <a:pt x="25" y="194"/>
                  </a:cubicBezTo>
                  <a:cubicBezTo>
                    <a:pt x="9" y="163"/>
                    <a:pt x="0" y="0"/>
                    <a:pt x="0" y="0"/>
                  </a:cubicBezTo>
                  <a:close/>
                </a:path>
              </a:pathLst>
            </a:custGeom>
            <a:gradFill>
              <a:gsLst>
                <a:gs pos="96667">
                  <a:srgbClr val="71451B"/>
                </a:gs>
                <a:gs pos="0">
                  <a:srgbClr val="F0B23C"/>
                </a:gs>
              </a:gsLst>
              <a:lin ang="54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8" name="Freeform 11"/>
            <p:cNvSpPr>
              <a:spLocks/>
            </p:cNvSpPr>
            <p:nvPr/>
          </p:nvSpPr>
          <p:spPr bwMode="auto">
            <a:xfrm>
              <a:off x="679" y="2780"/>
              <a:ext cx="284" cy="71"/>
            </a:xfrm>
            <a:custGeom>
              <a:avLst/>
              <a:gdLst>
                <a:gd name="T0" fmla="*/ 0 w 276"/>
                <a:gd name="T1" fmla="*/ 0 h 69"/>
                <a:gd name="T2" fmla="*/ 1 w 276"/>
                <a:gd name="T3" fmla="*/ 58 h 69"/>
                <a:gd name="T4" fmla="*/ 133 w 276"/>
                <a:gd name="T5" fmla="*/ 67 h 69"/>
                <a:gd name="T6" fmla="*/ 274 w 276"/>
                <a:gd name="T7" fmla="*/ 63 h 69"/>
                <a:gd name="T8" fmla="*/ 276 w 276"/>
                <a:gd name="T9" fmla="*/ 26 h 69"/>
                <a:gd name="T10" fmla="*/ 0 w 276"/>
                <a:gd name="T11" fmla="*/ 0 h 69"/>
              </a:gdLst>
              <a:ahLst/>
              <a:cxnLst>
                <a:cxn ang="0">
                  <a:pos x="T0" y="T1"/>
                </a:cxn>
                <a:cxn ang="0">
                  <a:pos x="T2" y="T3"/>
                </a:cxn>
                <a:cxn ang="0">
                  <a:pos x="T4" y="T5"/>
                </a:cxn>
                <a:cxn ang="0">
                  <a:pos x="T6" y="T7"/>
                </a:cxn>
                <a:cxn ang="0">
                  <a:pos x="T8" y="T9"/>
                </a:cxn>
                <a:cxn ang="0">
                  <a:pos x="T10" y="T11"/>
                </a:cxn>
              </a:cxnLst>
              <a:rect l="0" t="0" r="r" b="b"/>
              <a:pathLst>
                <a:path w="276" h="69">
                  <a:moveTo>
                    <a:pt x="0" y="0"/>
                  </a:moveTo>
                  <a:cubicBezTo>
                    <a:pt x="0" y="22"/>
                    <a:pt x="0" y="37"/>
                    <a:pt x="1" y="58"/>
                  </a:cubicBezTo>
                  <a:cubicBezTo>
                    <a:pt x="13" y="63"/>
                    <a:pt x="62" y="66"/>
                    <a:pt x="133" y="67"/>
                  </a:cubicBezTo>
                  <a:cubicBezTo>
                    <a:pt x="200" y="68"/>
                    <a:pt x="253" y="69"/>
                    <a:pt x="274" y="63"/>
                  </a:cubicBezTo>
                  <a:cubicBezTo>
                    <a:pt x="275" y="49"/>
                    <a:pt x="275" y="41"/>
                    <a:pt x="276" y="26"/>
                  </a:cubicBezTo>
                  <a:lnTo>
                    <a:pt x="0" y="0"/>
                  </a:lnTo>
                  <a:close/>
                </a:path>
              </a:pathLst>
            </a:custGeom>
            <a:solidFill>
              <a:srgbClr val="3011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9" name="Freeform 12"/>
            <p:cNvSpPr>
              <a:spLocks/>
            </p:cNvSpPr>
            <p:nvPr/>
          </p:nvSpPr>
          <p:spPr bwMode="auto">
            <a:xfrm>
              <a:off x="947" y="1765"/>
              <a:ext cx="127" cy="727"/>
            </a:xfrm>
            <a:custGeom>
              <a:avLst/>
              <a:gdLst>
                <a:gd name="T0" fmla="*/ 0 w 123"/>
                <a:gd name="T1" fmla="*/ 0 h 712"/>
                <a:gd name="T2" fmla="*/ 80 w 123"/>
                <a:gd name="T3" fmla="*/ 64 h 712"/>
                <a:gd name="T4" fmla="*/ 120 w 123"/>
                <a:gd name="T5" fmla="*/ 271 h 712"/>
                <a:gd name="T6" fmla="*/ 98 w 123"/>
                <a:gd name="T7" fmla="*/ 634 h 712"/>
                <a:gd name="T8" fmla="*/ 71 w 123"/>
                <a:gd name="T9" fmla="*/ 695 h 712"/>
                <a:gd name="T10" fmla="*/ 87 w 123"/>
                <a:gd name="T11" fmla="*/ 546 h 712"/>
                <a:gd name="T12" fmla="*/ 73 w 123"/>
                <a:gd name="T13" fmla="*/ 201 h 712"/>
                <a:gd name="T14" fmla="*/ 27 w 123"/>
                <a:gd name="T15" fmla="*/ 171 h 712"/>
                <a:gd name="T16" fmla="*/ 0 w 123"/>
                <a:gd name="T17" fmla="*/ 0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712">
                  <a:moveTo>
                    <a:pt x="0" y="0"/>
                  </a:moveTo>
                  <a:cubicBezTo>
                    <a:pt x="0" y="0"/>
                    <a:pt x="45" y="38"/>
                    <a:pt x="80" y="64"/>
                  </a:cubicBezTo>
                  <a:cubicBezTo>
                    <a:pt x="103" y="81"/>
                    <a:pt x="119" y="145"/>
                    <a:pt x="120" y="271"/>
                  </a:cubicBezTo>
                  <a:cubicBezTo>
                    <a:pt x="123" y="444"/>
                    <a:pt x="113" y="533"/>
                    <a:pt x="98" y="634"/>
                  </a:cubicBezTo>
                  <a:cubicBezTo>
                    <a:pt x="90" y="693"/>
                    <a:pt x="84" y="712"/>
                    <a:pt x="71" y="695"/>
                  </a:cubicBezTo>
                  <a:cubicBezTo>
                    <a:pt x="60" y="680"/>
                    <a:pt x="26" y="558"/>
                    <a:pt x="87" y="546"/>
                  </a:cubicBezTo>
                  <a:cubicBezTo>
                    <a:pt x="91" y="475"/>
                    <a:pt x="97" y="342"/>
                    <a:pt x="73" y="201"/>
                  </a:cubicBezTo>
                  <a:cubicBezTo>
                    <a:pt x="73" y="201"/>
                    <a:pt x="55" y="180"/>
                    <a:pt x="27" y="171"/>
                  </a:cubicBezTo>
                  <a:cubicBezTo>
                    <a:pt x="11" y="142"/>
                    <a:pt x="0" y="0"/>
                    <a:pt x="0" y="0"/>
                  </a:cubicBezTo>
                  <a:close/>
                </a:path>
              </a:pathLst>
            </a:custGeom>
            <a:gradFill flip="none" rotWithShape="1">
              <a:gsLst>
                <a:gs pos="17000">
                  <a:srgbClr val="E0A723"/>
                </a:gs>
                <a:gs pos="58000">
                  <a:schemeClr val="accent1"/>
                </a:gs>
                <a:gs pos="100000">
                  <a:schemeClr val="accent1">
                    <a:lumMod val="40000"/>
                    <a:lumOff val="60000"/>
                  </a:schemeClr>
                </a:gs>
              </a:gsLst>
              <a:lin ang="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0" name="Freeform 13"/>
            <p:cNvSpPr>
              <a:spLocks noEditPoints="1"/>
            </p:cNvSpPr>
            <p:nvPr/>
          </p:nvSpPr>
          <p:spPr bwMode="auto">
            <a:xfrm>
              <a:off x="947" y="1765"/>
              <a:ext cx="127" cy="712"/>
            </a:xfrm>
            <a:custGeom>
              <a:avLst/>
              <a:gdLst>
                <a:gd name="T0" fmla="*/ 55 w 123"/>
                <a:gd name="T1" fmla="*/ 577 h 697"/>
                <a:gd name="T2" fmla="*/ 80 w 123"/>
                <a:gd name="T3" fmla="*/ 555 h 697"/>
                <a:gd name="T4" fmla="*/ 86 w 123"/>
                <a:gd name="T5" fmla="*/ 546 h 697"/>
                <a:gd name="T6" fmla="*/ 55 w 123"/>
                <a:gd name="T7" fmla="*/ 577 h 697"/>
                <a:gd name="T8" fmla="*/ 121 w 123"/>
                <a:gd name="T9" fmla="*/ 271 h 697"/>
                <a:gd name="T10" fmla="*/ 81 w 123"/>
                <a:gd name="T11" fmla="*/ 64 h 697"/>
                <a:gd name="T12" fmla="*/ 0 w 123"/>
                <a:gd name="T13" fmla="*/ 0 h 697"/>
                <a:gd name="T14" fmla="*/ 2 w 123"/>
                <a:gd name="T15" fmla="*/ 17 h 697"/>
                <a:gd name="T16" fmla="*/ 76 w 123"/>
                <a:gd name="T17" fmla="*/ 76 h 697"/>
                <a:gd name="T18" fmla="*/ 116 w 123"/>
                <a:gd name="T19" fmla="*/ 283 h 697"/>
                <a:gd name="T20" fmla="*/ 94 w 123"/>
                <a:gd name="T21" fmla="*/ 646 h 697"/>
                <a:gd name="T22" fmla="*/ 85 w 123"/>
                <a:gd name="T23" fmla="*/ 697 h 697"/>
                <a:gd name="T24" fmla="*/ 99 w 123"/>
                <a:gd name="T25" fmla="*/ 634 h 697"/>
                <a:gd name="T26" fmla="*/ 121 w 123"/>
                <a:gd name="T27" fmla="*/ 271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697">
                  <a:moveTo>
                    <a:pt x="55" y="577"/>
                  </a:moveTo>
                  <a:cubicBezTo>
                    <a:pt x="61" y="567"/>
                    <a:pt x="67" y="557"/>
                    <a:pt x="80" y="555"/>
                  </a:cubicBezTo>
                  <a:cubicBezTo>
                    <a:pt x="84" y="554"/>
                    <a:pt x="86" y="550"/>
                    <a:pt x="86" y="546"/>
                  </a:cubicBezTo>
                  <a:cubicBezTo>
                    <a:pt x="69" y="549"/>
                    <a:pt x="59" y="562"/>
                    <a:pt x="55" y="577"/>
                  </a:cubicBezTo>
                  <a:close/>
                  <a:moveTo>
                    <a:pt x="121" y="271"/>
                  </a:moveTo>
                  <a:cubicBezTo>
                    <a:pt x="119" y="145"/>
                    <a:pt x="104" y="81"/>
                    <a:pt x="81" y="64"/>
                  </a:cubicBezTo>
                  <a:cubicBezTo>
                    <a:pt x="46" y="38"/>
                    <a:pt x="0" y="0"/>
                    <a:pt x="0" y="0"/>
                  </a:cubicBezTo>
                  <a:cubicBezTo>
                    <a:pt x="0" y="0"/>
                    <a:pt x="1" y="7"/>
                    <a:pt x="2" y="17"/>
                  </a:cubicBezTo>
                  <a:cubicBezTo>
                    <a:pt x="15" y="29"/>
                    <a:pt x="49" y="56"/>
                    <a:pt x="76" y="76"/>
                  </a:cubicBezTo>
                  <a:cubicBezTo>
                    <a:pt x="99" y="93"/>
                    <a:pt x="115" y="157"/>
                    <a:pt x="116" y="283"/>
                  </a:cubicBezTo>
                  <a:cubicBezTo>
                    <a:pt x="119" y="456"/>
                    <a:pt x="109" y="545"/>
                    <a:pt x="94" y="646"/>
                  </a:cubicBezTo>
                  <a:cubicBezTo>
                    <a:pt x="91" y="669"/>
                    <a:pt x="88" y="686"/>
                    <a:pt x="85" y="697"/>
                  </a:cubicBezTo>
                  <a:cubicBezTo>
                    <a:pt x="90" y="689"/>
                    <a:pt x="94" y="668"/>
                    <a:pt x="99" y="634"/>
                  </a:cubicBezTo>
                  <a:cubicBezTo>
                    <a:pt x="113" y="533"/>
                    <a:pt x="123" y="444"/>
                    <a:pt x="121" y="271"/>
                  </a:cubicBezTo>
                  <a:close/>
                </a:path>
              </a:pathLst>
            </a:custGeom>
            <a:gradFill>
              <a:gsLst>
                <a:gs pos="96667">
                  <a:schemeClr val="accent1"/>
                </a:gs>
                <a:gs pos="0">
                  <a:srgbClr val="FAF3C6"/>
                </a:gs>
              </a:gsLst>
              <a:lin ang="5400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1" name="Freeform 14"/>
            <p:cNvSpPr>
              <a:spLocks/>
            </p:cNvSpPr>
            <p:nvPr/>
          </p:nvSpPr>
          <p:spPr bwMode="auto">
            <a:xfrm>
              <a:off x="696" y="3404"/>
              <a:ext cx="247" cy="351"/>
            </a:xfrm>
            <a:custGeom>
              <a:avLst/>
              <a:gdLst>
                <a:gd name="T0" fmla="*/ 0 w 241"/>
                <a:gd name="T1" fmla="*/ 0 h 344"/>
                <a:gd name="T2" fmla="*/ 87 w 241"/>
                <a:gd name="T3" fmla="*/ 336 h 344"/>
                <a:gd name="T4" fmla="*/ 115 w 241"/>
                <a:gd name="T5" fmla="*/ 343 h 344"/>
                <a:gd name="T6" fmla="*/ 144 w 241"/>
                <a:gd name="T7" fmla="*/ 337 h 344"/>
                <a:gd name="T8" fmla="*/ 241 w 241"/>
                <a:gd name="T9" fmla="*/ 5 h 344"/>
                <a:gd name="T10" fmla="*/ 0 w 241"/>
                <a:gd name="T11" fmla="*/ 0 h 344"/>
              </a:gdLst>
              <a:ahLst/>
              <a:cxnLst>
                <a:cxn ang="0">
                  <a:pos x="T0" y="T1"/>
                </a:cxn>
                <a:cxn ang="0">
                  <a:pos x="T2" y="T3"/>
                </a:cxn>
                <a:cxn ang="0">
                  <a:pos x="T4" y="T5"/>
                </a:cxn>
                <a:cxn ang="0">
                  <a:pos x="T6" y="T7"/>
                </a:cxn>
                <a:cxn ang="0">
                  <a:pos x="T8" y="T9"/>
                </a:cxn>
                <a:cxn ang="0">
                  <a:pos x="T10" y="T11"/>
                </a:cxn>
              </a:cxnLst>
              <a:rect l="0" t="0" r="r" b="b"/>
              <a:pathLst>
                <a:path w="241" h="344">
                  <a:moveTo>
                    <a:pt x="0" y="0"/>
                  </a:moveTo>
                  <a:cubicBezTo>
                    <a:pt x="0" y="0"/>
                    <a:pt x="31" y="215"/>
                    <a:pt x="87" y="336"/>
                  </a:cubicBezTo>
                  <a:cubicBezTo>
                    <a:pt x="101" y="343"/>
                    <a:pt x="115" y="343"/>
                    <a:pt x="115" y="343"/>
                  </a:cubicBezTo>
                  <a:cubicBezTo>
                    <a:pt x="115" y="343"/>
                    <a:pt x="130" y="344"/>
                    <a:pt x="144" y="337"/>
                  </a:cubicBezTo>
                  <a:cubicBezTo>
                    <a:pt x="203" y="218"/>
                    <a:pt x="241" y="5"/>
                    <a:pt x="241" y="5"/>
                  </a:cubicBezTo>
                  <a:lnTo>
                    <a:pt x="0" y="0"/>
                  </a:lnTo>
                  <a:close/>
                </a:path>
              </a:pathLst>
            </a:custGeom>
            <a:gradFill>
              <a:gsLst>
                <a:gs pos="0">
                  <a:srgbClr val="E4AA23"/>
                </a:gs>
                <a:gs pos="100000">
                  <a:srgbClr val="E4AA23"/>
                </a:gs>
                <a:gs pos="50000">
                  <a:srgbClr val="F1D38F"/>
                </a:gs>
                <a:gs pos="28000">
                  <a:srgbClr val="A5671F"/>
                </a:gs>
                <a:gs pos="56000">
                  <a:srgbClr val="90501E"/>
                </a:gs>
              </a:gsLst>
              <a:lin ang="21594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2" name="Freeform 15"/>
            <p:cNvSpPr>
              <a:spLocks/>
            </p:cNvSpPr>
            <p:nvPr/>
          </p:nvSpPr>
          <p:spPr bwMode="auto">
            <a:xfrm>
              <a:off x="675" y="2757"/>
              <a:ext cx="292" cy="82"/>
            </a:xfrm>
            <a:custGeom>
              <a:avLst/>
              <a:gdLst>
                <a:gd name="T0" fmla="*/ 291 w 292"/>
                <a:gd name="T1" fmla="*/ 82 h 82"/>
                <a:gd name="T2" fmla="*/ 0 w 292"/>
                <a:gd name="T3" fmla="*/ 76 h 82"/>
                <a:gd name="T4" fmla="*/ 1 w 292"/>
                <a:gd name="T5" fmla="*/ 0 h 82"/>
                <a:gd name="T6" fmla="*/ 292 w 292"/>
                <a:gd name="T7" fmla="*/ 4 h 82"/>
                <a:gd name="T8" fmla="*/ 291 w 292"/>
                <a:gd name="T9" fmla="*/ 82 h 82"/>
              </a:gdLst>
              <a:ahLst/>
              <a:cxnLst>
                <a:cxn ang="0">
                  <a:pos x="T0" y="T1"/>
                </a:cxn>
                <a:cxn ang="0">
                  <a:pos x="T2" y="T3"/>
                </a:cxn>
                <a:cxn ang="0">
                  <a:pos x="T4" y="T5"/>
                </a:cxn>
                <a:cxn ang="0">
                  <a:pos x="T6" y="T7"/>
                </a:cxn>
                <a:cxn ang="0">
                  <a:pos x="T8" y="T9"/>
                </a:cxn>
              </a:cxnLst>
              <a:rect l="0" t="0" r="r" b="b"/>
              <a:pathLst>
                <a:path w="292" h="82">
                  <a:moveTo>
                    <a:pt x="291" y="82"/>
                  </a:moveTo>
                  <a:lnTo>
                    <a:pt x="0" y="76"/>
                  </a:lnTo>
                  <a:lnTo>
                    <a:pt x="1" y="0"/>
                  </a:lnTo>
                  <a:lnTo>
                    <a:pt x="292" y="4"/>
                  </a:lnTo>
                  <a:lnTo>
                    <a:pt x="291" y="82"/>
                  </a:lnTo>
                  <a:close/>
                </a:path>
              </a:pathLst>
            </a:custGeom>
            <a:gradFill>
              <a:gsLst>
                <a:gs pos="49000">
                  <a:srgbClr val="E4AA23"/>
                </a:gs>
                <a:gs pos="100000">
                  <a:srgbClr val="E4AA23"/>
                </a:gs>
                <a:gs pos="32233">
                  <a:schemeClr val="bg1"/>
                </a:gs>
                <a:gs pos="22000">
                  <a:srgbClr val="BE8121"/>
                </a:gs>
                <a:gs pos="0">
                  <a:srgbClr val="A5671F"/>
                </a:gs>
                <a:gs pos="81000">
                  <a:srgbClr val="90501E"/>
                </a:gs>
              </a:gsLst>
              <a:lin ang="21594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0" name="Freeform 16"/>
            <p:cNvSpPr>
              <a:spLocks/>
            </p:cNvSpPr>
            <p:nvPr/>
          </p:nvSpPr>
          <p:spPr bwMode="auto">
            <a:xfrm>
              <a:off x="666" y="2755"/>
              <a:ext cx="312" cy="24"/>
            </a:xfrm>
            <a:custGeom>
              <a:avLst/>
              <a:gdLst>
                <a:gd name="T0" fmla="*/ 304 w 304"/>
                <a:gd name="T1" fmla="*/ 14 h 24"/>
                <a:gd name="T2" fmla="*/ 295 w 304"/>
                <a:gd name="T3" fmla="*/ 24 h 24"/>
                <a:gd name="T4" fmla="*/ 10 w 304"/>
                <a:gd name="T5" fmla="*/ 20 h 24"/>
                <a:gd name="T6" fmla="*/ 1 w 304"/>
                <a:gd name="T7" fmla="*/ 10 h 24"/>
                <a:gd name="T8" fmla="*/ 1 w 304"/>
                <a:gd name="T9" fmla="*/ 10 h 24"/>
                <a:gd name="T10" fmla="*/ 10 w 304"/>
                <a:gd name="T11" fmla="*/ 0 h 24"/>
                <a:gd name="T12" fmla="*/ 295 w 304"/>
                <a:gd name="T13" fmla="*/ 4 h 24"/>
                <a:gd name="T14" fmla="*/ 304 w 304"/>
                <a:gd name="T15" fmla="*/ 1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24">
                  <a:moveTo>
                    <a:pt x="304" y="14"/>
                  </a:moveTo>
                  <a:cubicBezTo>
                    <a:pt x="304" y="19"/>
                    <a:pt x="300" y="24"/>
                    <a:pt x="295" y="24"/>
                  </a:cubicBezTo>
                  <a:cubicBezTo>
                    <a:pt x="10" y="20"/>
                    <a:pt x="10" y="20"/>
                    <a:pt x="10" y="20"/>
                  </a:cubicBezTo>
                  <a:cubicBezTo>
                    <a:pt x="5" y="20"/>
                    <a:pt x="0" y="15"/>
                    <a:pt x="1" y="10"/>
                  </a:cubicBezTo>
                  <a:cubicBezTo>
                    <a:pt x="1" y="10"/>
                    <a:pt x="1" y="10"/>
                    <a:pt x="1" y="10"/>
                  </a:cubicBezTo>
                  <a:cubicBezTo>
                    <a:pt x="1" y="4"/>
                    <a:pt x="5" y="0"/>
                    <a:pt x="10" y="0"/>
                  </a:cubicBezTo>
                  <a:cubicBezTo>
                    <a:pt x="295" y="4"/>
                    <a:pt x="295" y="4"/>
                    <a:pt x="295" y="4"/>
                  </a:cubicBezTo>
                  <a:cubicBezTo>
                    <a:pt x="300" y="4"/>
                    <a:pt x="304" y="9"/>
                    <a:pt x="304" y="14"/>
                  </a:cubicBezTo>
                  <a:close/>
                </a:path>
              </a:pathLst>
            </a:custGeom>
            <a:solidFill>
              <a:srgbClr val="7145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1" name="Freeform 17"/>
            <p:cNvSpPr>
              <a:spLocks/>
            </p:cNvSpPr>
            <p:nvPr/>
          </p:nvSpPr>
          <p:spPr bwMode="auto">
            <a:xfrm>
              <a:off x="666" y="2819"/>
              <a:ext cx="311" cy="25"/>
            </a:xfrm>
            <a:custGeom>
              <a:avLst/>
              <a:gdLst>
                <a:gd name="T0" fmla="*/ 303 w 303"/>
                <a:gd name="T1" fmla="*/ 14 h 24"/>
                <a:gd name="T2" fmla="*/ 294 w 303"/>
                <a:gd name="T3" fmla="*/ 24 h 24"/>
                <a:gd name="T4" fmla="*/ 9 w 303"/>
                <a:gd name="T5" fmla="*/ 20 h 24"/>
                <a:gd name="T6" fmla="*/ 0 w 303"/>
                <a:gd name="T7" fmla="*/ 10 h 24"/>
                <a:gd name="T8" fmla="*/ 0 w 303"/>
                <a:gd name="T9" fmla="*/ 10 h 24"/>
                <a:gd name="T10" fmla="*/ 9 w 303"/>
                <a:gd name="T11" fmla="*/ 0 h 24"/>
                <a:gd name="T12" fmla="*/ 294 w 303"/>
                <a:gd name="T13" fmla="*/ 4 h 24"/>
                <a:gd name="T14" fmla="*/ 303 w 303"/>
                <a:gd name="T15" fmla="*/ 1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 h="24">
                  <a:moveTo>
                    <a:pt x="303" y="14"/>
                  </a:moveTo>
                  <a:cubicBezTo>
                    <a:pt x="303" y="19"/>
                    <a:pt x="299" y="24"/>
                    <a:pt x="294" y="24"/>
                  </a:cubicBezTo>
                  <a:cubicBezTo>
                    <a:pt x="9" y="20"/>
                    <a:pt x="9" y="20"/>
                    <a:pt x="9" y="20"/>
                  </a:cubicBezTo>
                  <a:cubicBezTo>
                    <a:pt x="4" y="20"/>
                    <a:pt x="0" y="15"/>
                    <a:pt x="0" y="10"/>
                  </a:cubicBezTo>
                  <a:cubicBezTo>
                    <a:pt x="0" y="10"/>
                    <a:pt x="0" y="10"/>
                    <a:pt x="0" y="10"/>
                  </a:cubicBezTo>
                  <a:cubicBezTo>
                    <a:pt x="0" y="4"/>
                    <a:pt x="4" y="0"/>
                    <a:pt x="9" y="0"/>
                  </a:cubicBezTo>
                  <a:cubicBezTo>
                    <a:pt x="294" y="4"/>
                    <a:pt x="294" y="4"/>
                    <a:pt x="294" y="4"/>
                  </a:cubicBezTo>
                  <a:cubicBezTo>
                    <a:pt x="299" y="4"/>
                    <a:pt x="303" y="9"/>
                    <a:pt x="303" y="14"/>
                  </a:cubicBezTo>
                  <a:close/>
                </a:path>
              </a:pathLst>
            </a:custGeom>
            <a:solidFill>
              <a:srgbClr val="7145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2" name="Freeform 18"/>
            <p:cNvSpPr>
              <a:spLocks/>
            </p:cNvSpPr>
            <p:nvPr/>
          </p:nvSpPr>
          <p:spPr bwMode="auto">
            <a:xfrm>
              <a:off x="669" y="2820"/>
              <a:ext cx="305" cy="12"/>
            </a:xfrm>
            <a:custGeom>
              <a:avLst/>
              <a:gdLst>
                <a:gd name="T0" fmla="*/ 297 w 297"/>
                <a:gd name="T1" fmla="*/ 8 h 12"/>
                <a:gd name="T2" fmla="*/ 289 w 297"/>
                <a:gd name="T3" fmla="*/ 12 h 12"/>
                <a:gd name="T4" fmla="*/ 8 w 297"/>
                <a:gd name="T5" fmla="*/ 8 h 12"/>
                <a:gd name="T6" fmla="*/ 0 w 297"/>
                <a:gd name="T7" fmla="*/ 4 h 12"/>
                <a:gd name="T8" fmla="*/ 8 w 297"/>
                <a:gd name="T9" fmla="*/ 0 h 12"/>
                <a:gd name="T10" fmla="*/ 289 w 297"/>
                <a:gd name="T11" fmla="*/ 4 h 12"/>
                <a:gd name="T12" fmla="*/ 297 w 297"/>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297" h="12">
                  <a:moveTo>
                    <a:pt x="297" y="8"/>
                  </a:moveTo>
                  <a:cubicBezTo>
                    <a:pt x="296" y="10"/>
                    <a:pt x="293" y="12"/>
                    <a:pt x="289" y="12"/>
                  </a:cubicBezTo>
                  <a:cubicBezTo>
                    <a:pt x="8" y="8"/>
                    <a:pt x="8" y="8"/>
                    <a:pt x="8" y="8"/>
                  </a:cubicBezTo>
                  <a:cubicBezTo>
                    <a:pt x="5" y="8"/>
                    <a:pt x="2" y="6"/>
                    <a:pt x="0" y="4"/>
                  </a:cubicBezTo>
                  <a:cubicBezTo>
                    <a:pt x="2" y="1"/>
                    <a:pt x="5" y="0"/>
                    <a:pt x="8" y="0"/>
                  </a:cubicBezTo>
                  <a:cubicBezTo>
                    <a:pt x="289" y="4"/>
                    <a:pt x="289" y="4"/>
                    <a:pt x="289" y="4"/>
                  </a:cubicBezTo>
                  <a:cubicBezTo>
                    <a:pt x="293" y="4"/>
                    <a:pt x="296" y="6"/>
                    <a:pt x="297" y="8"/>
                  </a:cubicBezTo>
                  <a:close/>
                </a:path>
              </a:pathLst>
            </a:custGeom>
            <a:solidFill>
              <a:srgbClr val="FBF5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3" name="Freeform 19"/>
            <p:cNvSpPr>
              <a:spLocks/>
            </p:cNvSpPr>
            <p:nvPr/>
          </p:nvSpPr>
          <p:spPr bwMode="auto">
            <a:xfrm>
              <a:off x="670" y="2756"/>
              <a:ext cx="305" cy="12"/>
            </a:xfrm>
            <a:custGeom>
              <a:avLst/>
              <a:gdLst>
                <a:gd name="T0" fmla="*/ 297 w 297"/>
                <a:gd name="T1" fmla="*/ 8 h 12"/>
                <a:gd name="T2" fmla="*/ 289 w 297"/>
                <a:gd name="T3" fmla="*/ 12 h 12"/>
                <a:gd name="T4" fmla="*/ 8 w 297"/>
                <a:gd name="T5" fmla="*/ 8 h 12"/>
                <a:gd name="T6" fmla="*/ 0 w 297"/>
                <a:gd name="T7" fmla="*/ 4 h 12"/>
                <a:gd name="T8" fmla="*/ 8 w 297"/>
                <a:gd name="T9" fmla="*/ 0 h 12"/>
                <a:gd name="T10" fmla="*/ 289 w 297"/>
                <a:gd name="T11" fmla="*/ 4 h 12"/>
                <a:gd name="T12" fmla="*/ 297 w 297"/>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297" h="12">
                  <a:moveTo>
                    <a:pt x="297" y="8"/>
                  </a:moveTo>
                  <a:cubicBezTo>
                    <a:pt x="295" y="11"/>
                    <a:pt x="292" y="12"/>
                    <a:pt x="289" y="12"/>
                  </a:cubicBezTo>
                  <a:cubicBezTo>
                    <a:pt x="8" y="8"/>
                    <a:pt x="8" y="8"/>
                    <a:pt x="8" y="8"/>
                  </a:cubicBezTo>
                  <a:cubicBezTo>
                    <a:pt x="4" y="8"/>
                    <a:pt x="1" y="6"/>
                    <a:pt x="0" y="4"/>
                  </a:cubicBezTo>
                  <a:cubicBezTo>
                    <a:pt x="2" y="2"/>
                    <a:pt x="5" y="0"/>
                    <a:pt x="8" y="0"/>
                  </a:cubicBezTo>
                  <a:cubicBezTo>
                    <a:pt x="289" y="4"/>
                    <a:pt x="289" y="4"/>
                    <a:pt x="289" y="4"/>
                  </a:cubicBezTo>
                  <a:cubicBezTo>
                    <a:pt x="293" y="4"/>
                    <a:pt x="295" y="6"/>
                    <a:pt x="297" y="8"/>
                  </a:cubicBezTo>
                  <a:close/>
                </a:path>
              </a:pathLst>
            </a:custGeom>
            <a:solidFill>
              <a:srgbClr val="FBF5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4" name="Freeform 20"/>
            <p:cNvSpPr>
              <a:spLocks/>
            </p:cNvSpPr>
            <p:nvPr/>
          </p:nvSpPr>
          <p:spPr bwMode="auto">
            <a:xfrm>
              <a:off x="666" y="2826"/>
              <a:ext cx="311" cy="18"/>
            </a:xfrm>
            <a:custGeom>
              <a:avLst/>
              <a:gdLst>
                <a:gd name="T0" fmla="*/ 303 w 303"/>
                <a:gd name="T1" fmla="*/ 4 h 17"/>
                <a:gd name="T2" fmla="*/ 303 w 303"/>
                <a:gd name="T3" fmla="*/ 7 h 17"/>
                <a:gd name="T4" fmla="*/ 294 w 303"/>
                <a:gd name="T5" fmla="*/ 17 h 17"/>
                <a:gd name="T6" fmla="*/ 9 w 303"/>
                <a:gd name="T7" fmla="*/ 13 h 17"/>
                <a:gd name="T8" fmla="*/ 0 w 303"/>
                <a:gd name="T9" fmla="*/ 3 h 17"/>
                <a:gd name="T10" fmla="*/ 0 w 303"/>
                <a:gd name="T11" fmla="*/ 0 h 17"/>
                <a:gd name="T12" fmla="*/ 9 w 303"/>
                <a:gd name="T13" fmla="*/ 6 h 17"/>
                <a:gd name="T14" fmla="*/ 294 w 303"/>
                <a:gd name="T15" fmla="*/ 10 h 17"/>
                <a:gd name="T16" fmla="*/ 303 w 303"/>
                <a:gd name="T17"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17">
                  <a:moveTo>
                    <a:pt x="303" y="4"/>
                  </a:moveTo>
                  <a:cubicBezTo>
                    <a:pt x="303" y="5"/>
                    <a:pt x="303" y="6"/>
                    <a:pt x="303" y="7"/>
                  </a:cubicBezTo>
                  <a:cubicBezTo>
                    <a:pt x="303" y="13"/>
                    <a:pt x="299" y="17"/>
                    <a:pt x="294" y="17"/>
                  </a:cubicBezTo>
                  <a:cubicBezTo>
                    <a:pt x="9" y="13"/>
                    <a:pt x="9" y="13"/>
                    <a:pt x="9" y="13"/>
                  </a:cubicBezTo>
                  <a:cubicBezTo>
                    <a:pt x="4" y="13"/>
                    <a:pt x="0" y="8"/>
                    <a:pt x="0" y="3"/>
                  </a:cubicBezTo>
                  <a:cubicBezTo>
                    <a:pt x="0" y="2"/>
                    <a:pt x="0" y="1"/>
                    <a:pt x="0" y="0"/>
                  </a:cubicBezTo>
                  <a:cubicBezTo>
                    <a:pt x="2" y="3"/>
                    <a:pt x="5" y="6"/>
                    <a:pt x="9" y="6"/>
                  </a:cubicBezTo>
                  <a:cubicBezTo>
                    <a:pt x="294" y="10"/>
                    <a:pt x="294" y="10"/>
                    <a:pt x="294" y="10"/>
                  </a:cubicBezTo>
                  <a:cubicBezTo>
                    <a:pt x="298" y="10"/>
                    <a:pt x="301" y="8"/>
                    <a:pt x="303" y="4"/>
                  </a:cubicBezTo>
                  <a:close/>
                </a:path>
              </a:pathLst>
            </a:custGeom>
            <a:solidFill>
              <a:srgbClr val="AB7E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5" name="Freeform 21"/>
            <p:cNvSpPr>
              <a:spLocks/>
            </p:cNvSpPr>
            <p:nvPr/>
          </p:nvSpPr>
          <p:spPr bwMode="auto">
            <a:xfrm>
              <a:off x="666" y="2761"/>
              <a:ext cx="312" cy="18"/>
            </a:xfrm>
            <a:custGeom>
              <a:avLst/>
              <a:gdLst>
                <a:gd name="T0" fmla="*/ 304 w 304"/>
                <a:gd name="T1" fmla="*/ 5 h 18"/>
                <a:gd name="T2" fmla="*/ 304 w 304"/>
                <a:gd name="T3" fmla="*/ 8 h 18"/>
                <a:gd name="T4" fmla="*/ 295 w 304"/>
                <a:gd name="T5" fmla="*/ 18 h 18"/>
                <a:gd name="T6" fmla="*/ 10 w 304"/>
                <a:gd name="T7" fmla="*/ 14 h 18"/>
                <a:gd name="T8" fmla="*/ 1 w 304"/>
                <a:gd name="T9" fmla="*/ 4 h 18"/>
                <a:gd name="T10" fmla="*/ 1 w 304"/>
                <a:gd name="T11" fmla="*/ 0 h 18"/>
                <a:gd name="T12" fmla="*/ 10 w 304"/>
                <a:gd name="T13" fmla="*/ 7 h 18"/>
                <a:gd name="T14" fmla="*/ 295 w 304"/>
                <a:gd name="T15" fmla="*/ 11 h 18"/>
                <a:gd name="T16" fmla="*/ 304 w 304"/>
                <a:gd name="T1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18">
                  <a:moveTo>
                    <a:pt x="304" y="5"/>
                  </a:moveTo>
                  <a:cubicBezTo>
                    <a:pt x="304" y="6"/>
                    <a:pt x="304" y="7"/>
                    <a:pt x="304" y="8"/>
                  </a:cubicBezTo>
                  <a:cubicBezTo>
                    <a:pt x="304" y="13"/>
                    <a:pt x="300" y="18"/>
                    <a:pt x="295" y="18"/>
                  </a:cubicBezTo>
                  <a:cubicBezTo>
                    <a:pt x="10" y="14"/>
                    <a:pt x="10" y="14"/>
                    <a:pt x="10" y="14"/>
                  </a:cubicBezTo>
                  <a:cubicBezTo>
                    <a:pt x="5" y="14"/>
                    <a:pt x="0" y="9"/>
                    <a:pt x="1" y="4"/>
                  </a:cubicBezTo>
                  <a:cubicBezTo>
                    <a:pt x="1" y="3"/>
                    <a:pt x="1" y="1"/>
                    <a:pt x="1" y="0"/>
                  </a:cubicBezTo>
                  <a:cubicBezTo>
                    <a:pt x="2" y="4"/>
                    <a:pt x="6" y="7"/>
                    <a:pt x="10" y="7"/>
                  </a:cubicBezTo>
                  <a:cubicBezTo>
                    <a:pt x="295" y="11"/>
                    <a:pt x="295" y="11"/>
                    <a:pt x="295" y="11"/>
                  </a:cubicBezTo>
                  <a:cubicBezTo>
                    <a:pt x="299" y="11"/>
                    <a:pt x="302" y="8"/>
                    <a:pt x="304" y="5"/>
                  </a:cubicBezTo>
                  <a:close/>
                </a:path>
              </a:pathLst>
            </a:custGeom>
            <a:solidFill>
              <a:srgbClr val="AB7E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6" name="Freeform 22"/>
            <p:cNvSpPr>
              <a:spLocks/>
            </p:cNvSpPr>
            <p:nvPr/>
          </p:nvSpPr>
          <p:spPr bwMode="auto">
            <a:xfrm>
              <a:off x="692" y="1601"/>
              <a:ext cx="283" cy="323"/>
            </a:xfrm>
            <a:custGeom>
              <a:avLst/>
              <a:gdLst>
                <a:gd name="T0" fmla="*/ 0 w 276"/>
                <a:gd name="T1" fmla="*/ 304 h 316"/>
                <a:gd name="T2" fmla="*/ 135 w 276"/>
                <a:gd name="T3" fmla="*/ 315 h 316"/>
                <a:gd name="T4" fmla="*/ 276 w 276"/>
                <a:gd name="T5" fmla="*/ 306 h 316"/>
                <a:gd name="T6" fmla="*/ 142 w 276"/>
                <a:gd name="T7" fmla="*/ 1 h 316"/>
                <a:gd name="T8" fmla="*/ 0 w 276"/>
                <a:gd name="T9" fmla="*/ 304 h 316"/>
              </a:gdLst>
              <a:ahLst/>
              <a:cxnLst>
                <a:cxn ang="0">
                  <a:pos x="T0" y="T1"/>
                </a:cxn>
                <a:cxn ang="0">
                  <a:pos x="T2" y="T3"/>
                </a:cxn>
                <a:cxn ang="0">
                  <a:pos x="T4" y="T5"/>
                </a:cxn>
                <a:cxn ang="0">
                  <a:pos x="T6" y="T7"/>
                </a:cxn>
                <a:cxn ang="0">
                  <a:pos x="T8" y="T9"/>
                </a:cxn>
              </a:cxnLst>
              <a:rect l="0" t="0" r="r" b="b"/>
              <a:pathLst>
                <a:path w="276" h="316">
                  <a:moveTo>
                    <a:pt x="0" y="304"/>
                  </a:moveTo>
                  <a:cubicBezTo>
                    <a:pt x="12" y="313"/>
                    <a:pt x="90" y="315"/>
                    <a:pt x="135" y="315"/>
                  </a:cubicBezTo>
                  <a:cubicBezTo>
                    <a:pt x="186" y="316"/>
                    <a:pt x="268" y="315"/>
                    <a:pt x="276" y="306"/>
                  </a:cubicBezTo>
                  <a:cubicBezTo>
                    <a:pt x="249" y="74"/>
                    <a:pt x="199" y="2"/>
                    <a:pt x="142" y="1"/>
                  </a:cubicBezTo>
                  <a:cubicBezTo>
                    <a:pt x="84" y="0"/>
                    <a:pt x="32" y="71"/>
                    <a:pt x="0" y="304"/>
                  </a:cubicBezTo>
                  <a:close/>
                </a:path>
              </a:pathLst>
            </a:custGeom>
            <a:gradFill>
              <a:gsLst>
                <a:gs pos="49000">
                  <a:srgbClr val="E4AA23"/>
                </a:gs>
                <a:gs pos="100000">
                  <a:srgbClr val="E4AA23"/>
                </a:gs>
                <a:gs pos="32233">
                  <a:schemeClr val="bg1"/>
                </a:gs>
                <a:gs pos="22000">
                  <a:srgbClr val="BE8121"/>
                </a:gs>
                <a:gs pos="0">
                  <a:srgbClr val="A5671F"/>
                </a:gs>
                <a:gs pos="81000">
                  <a:srgbClr val="90501E"/>
                </a:gs>
              </a:gsLst>
              <a:lin ang="21594000" scaled="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7" name="Freeform 23"/>
            <p:cNvSpPr>
              <a:spLocks/>
            </p:cNvSpPr>
            <p:nvPr/>
          </p:nvSpPr>
          <p:spPr bwMode="auto">
            <a:xfrm>
              <a:off x="697" y="3417"/>
              <a:ext cx="244" cy="16"/>
            </a:xfrm>
            <a:custGeom>
              <a:avLst/>
              <a:gdLst>
                <a:gd name="T0" fmla="*/ 2 w 238"/>
                <a:gd name="T1" fmla="*/ 12 h 16"/>
                <a:gd name="T2" fmla="*/ 0 w 238"/>
                <a:gd name="T3" fmla="*/ 0 h 16"/>
                <a:gd name="T4" fmla="*/ 238 w 238"/>
                <a:gd name="T5" fmla="*/ 4 h 16"/>
                <a:gd name="T6" fmla="*/ 236 w 238"/>
                <a:gd name="T7" fmla="*/ 16 h 16"/>
                <a:gd name="T8" fmla="*/ 2 w 238"/>
                <a:gd name="T9" fmla="*/ 12 h 16"/>
              </a:gdLst>
              <a:ahLst/>
              <a:cxnLst>
                <a:cxn ang="0">
                  <a:pos x="T0" y="T1"/>
                </a:cxn>
                <a:cxn ang="0">
                  <a:pos x="T2" y="T3"/>
                </a:cxn>
                <a:cxn ang="0">
                  <a:pos x="T4" y="T5"/>
                </a:cxn>
                <a:cxn ang="0">
                  <a:pos x="T6" y="T7"/>
                </a:cxn>
                <a:cxn ang="0">
                  <a:pos x="T8" y="T9"/>
                </a:cxn>
              </a:cxnLst>
              <a:rect l="0" t="0" r="r" b="b"/>
              <a:pathLst>
                <a:path w="238" h="16">
                  <a:moveTo>
                    <a:pt x="2" y="12"/>
                  </a:moveTo>
                  <a:cubicBezTo>
                    <a:pt x="1" y="7"/>
                    <a:pt x="1" y="3"/>
                    <a:pt x="0" y="0"/>
                  </a:cubicBezTo>
                  <a:cubicBezTo>
                    <a:pt x="238" y="4"/>
                    <a:pt x="238" y="4"/>
                    <a:pt x="238" y="4"/>
                  </a:cubicBezTo>
                  <a:cubicBezTo>
                    <a:pt x="237" y="7"/>
                    <a:pt x="236" y="12"/>
                    <a:pt x="236" y="16"/>
                  </a:cubicBezTo>
                  <a:lnTo>
                    <a:pt x="2" y="12"/>
                  </a:lnTo>
                  <a:close/>
                </a:path>
              </a:pathLst>
            </a:custGeom>
            <a:solidFill>
              <a:srgbClr val="40231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308" name="TextBox 307"/>
          <p:cNvSpPr txBox="1"/>
          <p:nvPr/>
        </p:nvSpPr>
        <p:spPr>
          <a:xfrm>
            <a:off x="1651563" y="1128409"/>
            <a:ext cx="8084890" cy="5078313"/>
          </a:xfrm>
          <a:prstGeom prst="rect">
            <a:avLst/>
          </a:prstGeom>
          <a:noFill/>
          <a:scene3d>
            <a:camera prst="perspectiveFront" fov="0">
              <a:rot lat="0" lon="0" rev="0"/>
            </a:camera>
            <a:lightRig rig="soft" dir="t"/>
          </a:scene3d>
          <a:sp3d prstMaterial="matte"/>
        </p:spPr>
        <p:txBody>
          <a:bodyPr wrap="square" rtlCol="0">
            <a:spAutoFit/>
            <a:scene3d>
              <a:camera prst="perspectiveFront" fov="0">
                <a:rot lat="0" lon="0" rev="0"/>
              </a:camera>
              <a:lightRig rig="soft" dir="t"/>
            </a:scene3d>
            <a:sp3d prstMaterial="flat">
              <a:contourClr>
                <a:schemeClr val="bg1"/>
              </a:contourClr>
            </a:sp3d>
          </a:bodyPr>
          <a:lstStyle/>
          <a:p>
            <a:pPr algn="ctr"/>
            <a:r>
              <a:rPr lang="en-US" sz="5400">
                <a:solidFill>
                  <a:prstClr val="white"/>
                </a:solidFill>
                <a:latin typeface="Boulder" pitchFamily="2" charset="0"/>
              </a:rPr>
              <a:t>It is Not Uncommon for Educators to Receive a </a:t>
            </a:r>
            <a:r>
              <a:rPr lang="en-US" sz="5400" u="sng">
                <a:solidFill>
                  <a:prstClr val="white"/>
                </a:solidFill>
                <a:latin typeface="Boulder" pitchFamily="2" charset="0"/>
              </a:rPr>
              <a:t>Sin</a:t>
            </a:r>
            <a:r>
              <a:rPr lang="en-US" sz="5400">
                <a:solidFill>
                  <a:prstClr val="white"/>
                </a:solidFill>
                <a:latin typeface="Boulder" pitchFamily="2" charset="0"/>
              </a:rPr>
              <a:t>g</a:t>
            </a:r>
            <a:r>
              <a:rPr lang="en-US" sz="5400" u="sng">
                <a:solidFill>
                  <a:prstClr val="white"/>
                </a:solidFill>
                <a:latin typeface="Boulder" pitchFamily="2" charset="0"/>
              </a:rPr>
              <a:t>le</a:t>
            </a:r>
            <a:r>
              <a:rPr lang="en-US" sz="5400">
                <a:solidFill>
                  <a:prstClr val="white"/>
                </a:solidFill>
                <a:latin typeface="Boulder" pitchFamily="2" charset="0"/>
              </a:rPr>
              <a:t> </a:t>
            </a:r>
            <a:r>
              <a:rPr lang="en-US" sz="5400" u="sng">
                <a:solidFill>
                  <a:prstClr val="white"/>
                </a:solidFill>
                <a:latin typeface="Boulder" pitchFamily="2" charset="0"/>
              </a:rPr>
              <a:t>Trainin</a:t>
            </a:r>
            <a:r>
              <a:rPr lang="en-US" sz="5400">
                <a:solidFill>
                  <a:prstClr val="white"/>
                </a:solidFill>
                <a:latin typeface="Boulder" pitchFamily="2" charset="0"/>
              </a:rPr>
              <a:t>g on a Policy or Practice &amp; then be Expected to Implement on Their Own.</a:t>
            </a:r>
          </a:p>
        </p:txBody>
      </p:sp>
      <p:sp>
        <p:nvSpPr>
          <p:cNvPr id="309" name="Callout Text" hidden="1"/>
          <p:cNvSpPr/>
          <p:nvPr/>
        </p:nvSpPr>
        <p:spPr>
          <a:xfrm>
            <a:off x="-1030291" y="2615197"/>
            <a:ext cx="2407613" cy="2662748"/>
          </a:xfrm>
          <a:prstGeom prst="wedgeRectCallout">
            <a:avLst>
              <a:gd name="adj1" fmla="val 74098"/>
              <a:gd name="adj2" fmla="val 58968"/>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a:solidFill>
                  <a:prstClr val="white"/>
                </a:solidFill>
              </a:rPr>
              <a:t>Change</a:t>
            </a:r>
            <a:r>
              <a:rPr lang="en-US" sz="1600" b="1">
                <a:solidFill>
                  <a:prstClr val="black"/>
                </a:solidFill>
              </a:rPr>
              <a:t> the </a:t>
            </a:r>
            <a:r>
              <a:rPr lang="en-US" sz="1600" b="1">
                <a:solidFill>
                  <a:srgbClr val="A5A5A5"/>
                </a:solidFill>
              </a:rPr>
              <a:t>Color</a:t>
            </a:r>
            <a:r>
              <a:rPr lang="en-US" sz="1600" b="1">
                <a:solidFill>
                  <a:srgbClr val="44546A"/>
                </a:solidFill>
              </a:rPr>
              <a:t> of </a:t>
            </a:r>
            <a:r>
              <a:rPr lang="en-US" sz="1600" b="1">
                <a:solidFill>
                  <a:prstClr val="black"/>
                </a:solidFill>
              </a:rPr>
              <a:t>any element individually!</a:t>
            </a:r>
            <a:r>
              <a:rPr lang="en-US" sz="1600" b="1">
                <a:solidFill>
                  <a:srgbClr val="44546A"/>
                </a:solidFill>
              </a:rPr>
              <a:t> </a:t>
            </a:r>
          </a:p>
          <a:p>
            <a:pPr algn="ctr"/>
            <a:r>
              <a:rPr lang="en-US" sz="1000">
                <a:solidFill>
                  <a:prstClr val="black"/>
                </a:solidFill>
              </a:rPr>
              <a:t>Color any of the paper or any item to fit your company colors or personal preference. Left click a few times to select the section of the graphic to change color. NOTE: There are segments and pieces to each piece of clipart. Once selected, RIGHT click on the section of the graphic and choose format shape. From there choose a new fill color or if its a gradient, to change the color of that. Good luck </a:t>
            </a:r>
            <a:r>
              <a:rPr lang="en-US" sz="1000">
                <a:solidFill>
                  <a:prstClr val="black"/>
                </a:solidFill>
                <a:sym typeface="Wingdings" panose="05000000000000000000" pitchFamily="2" charset="2"/>
              </a:rPr>
              <a:t></a:t>
            </a:r>
            <a:endParaRPr lang="en-US" sz="1000">
              <a:solidFill>
                <a:prstClr val="black"/>
              </a:solidFill>
            </a:endParaRPr>
          </a:p>
        </p:txBody>
      </p:sp>
    </p:spTree>
    <p:extLst>
      <p:ext uri="{BB962C8B-B14F-4D97-AF65-F5344CB8AC3E}">
        <p14:creationId xmlns:p14="http://schemas.microsoft.com/office/powerpoint/2010/main" val="18876307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Chart 6"/>
          <p:cNvGraphicFramePr>
            <a:graphicFrameLocks/>
          </p:cNvGraphicFramePr>
          <p:nvPr>
            <p:extLst/>
          </p:nvPr>
        </p:nvGraphicFramePr>
        <p:xfrm>
          <a:off x="1192307" y="646331"/>
          <a:ext cx="9282952" cy="6188879"/>
        </p:xfrm>
        <a:graphic>
          <a:graphicData uri="http://schemas.openxmlformats.org/presentationml/2006/ole">
            <mc:AlternateContent xmlns:mc="http://schemas.openxmlformats.org/markup-compatibility/2006">
              <mc:Choice xmlns:v="urn:schemas-microsoft-com:vml" Requires="v">
                <p:oleObj spid="_x0000_s1037" name="Worksheet" r:id="rId4" imgW="8762932" imgH="5715000" progId="Excel.Sheet.8">
                  <p:embed/>
                </p:oleObj>
              </mc:Choice>
              <mc:Fallback>
                <p:oleObj name="Worksheet" r:id="rId4" imgW="8762932" imgH="5715000" progId="Excel.Sheet.8">
                  <p:embed/>
                  <p:pic>
                    <p:nvPicPr>
                      <p:cNvPr id="27650" name="Chart 6"/>
                      <p:cNvPicPr>
                        <a:picLocks noChangeArrowheads="1"/>
                      </p:cNvPicPr>
                      <p:nvPr/>
                    </p:nvPicPr>
                    <p:blipFill>
                      <a:blip r:embed="rId5"/>
                      <a:srcRect/>
                      <a:stretch>
                        <a:fillRect/>
                      </a:stretch>
                    </p:blipFill>
                    <p:spPr bwMode="auto">
                      <a:xfrm>
                        <a:off x="1192307" y="646331"/>
                        <a:ext cx="9282952" cy="6188879"/>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8865530" y="6351116"/>
            <a:ext cx="2954956" cy="369332"/>
          </a:xfrm>
          <a:prstGeom prst="rect">
            <a:avLst/>
          </a:prstGeom>
          <a:noFill/>
        </p:spPr>
        <p:txBody>
          <a:bodyPr wrap="square" rtlCol="0">
            <a:spAutoFit/>
          </a:bodyPr>
          <a:lstStyle/>
          <a:p>
            <a:pPr algn="r"/>
            <a:r>
              <a:rPr lang="en-US">
                <a:solidFill>
                  <a:prstClr val="black"/>
                </a:solidFill>
              </a:rPr>
              <a:t>Post &amp; Trivette, 2010</a:t>
            </a:r>
          </a:p>
        </p:txBody>
      </p:sp>
      <p:sp>
        <p:nvSpPr>
          <p:cNvPr id="3" name="TextBox 2"/>
          <p:cNvSpPr txBox="1"/>
          <p:nvPr/>
        </p:nvSpPr>
        <p:spPr>
          <a:xfrm>
            <a:off x="0" y="0"/>
            <a:ext cx="12192000" cy="646331"/>
          </a:xfrm>
          <a:prstGeom prst="rect">
            <a:avLst/>
          </a:prstGeom>
          <a:solidFill>
            <a:srgbClr val="00B0F0"/>
          </a:solidFill>
        </p:spPr>
        <p:txBody>
          <a:bodyPr wrap="square" rtlCol="0">
            <a:spAutoFit/>
          </a:bodyPr>
          <a:lstStyle/>
          <a:p>
            <a:pPr algn="ctr"/>
            <a:r>
              <a:rPr lang="en-US" sz="3600">
                <a:solidFill>
                  <a:prstClr val="black"/>
                </a:solidFill>
              </a:rPr>
              <a:t>Adult Learning Leading to Knowledge &amp; Skill Acquisition</a:t>
            </a:r>
          </a:p>
        </p:txBody>
      </p:sp>
    </p:spTree>
    <p:extLst>
      <p:ext uri="{BB962C8B-B14F-4D97-AF65-F5344CB8AC3E}">
        <p14:creationId xmlns:p14="http://schemas.microsoft.com/office/powerpoint/2010/main" val="20931285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365" y="277813"/>
            <a:ext cx="11421035" cy="1143000"/>
          </a:xfrm>
          <a:solidFill>
            <a:schemeClr val="accent1">
              <a:lumMod val="20000"/>
              <a:lumOff val="80000"/>
            </a:schemeClr>
          </a:solidFill>
        </p:spPr>
        <p:txBody>
          <a:bodyPr>
            <a:normAutofit fontScale="90000"/>
          </a:bodyPr>
          <a:lstStyle/>
          <a:p>
            <a:pPr algn="ctr"/>
            <a:r>
              <a:rPr lang="en-US"/>
              <a:t>Impact of Training Components on Teacher Learning and Use</a:t>
            </a:r>
          </a:p>
        </p:txBody>
      </p:sp>
      <p:graphicFrame>
        <p:nvGraphicFramePr>
          <p:cNvPr id="4" name="Table Placeholder 3"/>
          <p:cNvGraphicFramePr>
            <a:graphicFrameLocks noGrp="1"/>
          </p:cNvGraphicFramePr>
          <p:nvPr>
            <p:ph type="tbl" idx="1"/>
            <p:extLst/>
          </p:nvPr>
        </p:nvGraphicFramePr>
        <p:xfrm>
          <a:off x="161365" y="1625956"/>
          <a:ext cx="11819964" cy="5117654"/>
        </p:xfrm>
        <a:graphic>
          <a:graphicData uri="http://schemas.openxmlformats.org/drawingml/2006/table">
            <a:tbl>
              <a:tblPr firstRow="1" bandRow="1">
                <a:tableStyleId>{5940675A-B579-460E-94D1-54222C63F5DA}</a:tableStyleId>
              </a:tblPr>
              <a:tblGrid>
                <a:gridCol w="3715339">
                  <a:extLst>
                    <a:ext uri="{9D8B030D-6E8A-4147-A177-3AD203B41FA5}">
                      <a16:colId xmlns:a16="http://schemas.microsoft.com/office/drawing/2014/main" val="20000"/>
                    </a:ext>
                  </a:extLst>
                </a:gridCol>
                <a:gridCol w="2730343">
                  <a:extLst>
                    <a:ext uri="{9D8B030D-6E8A-4147-A177-3AD203B41FA5}">
                      <a16:colId xmlns:a16="http://schemas.microsoft.com/office/drawing/2014/main" val="20001"/>
                    </a:ext>
                  </a:extLst>
                </a:gridCol>
                <a:gridCol w="2764905">
                  <a:extLst>
                    <a:ext uri="{9D8B030D-6E8A-4147-A177-3AD203B41FA5}">
                      <a16:colId xmlns:a16="http://schemas.microsoft.com/office/drawing/2014/main" val="20002"/>
                    </a:ext>
                  </a:extLst>
                </a:gridCol>
                <a:gridCol w="2609377">
                  <a:extLst>
                    <a:ext uri="{9D8B030D-6E8A-4147-A177-3AD203B41FA5}">
                      <a16:colId xmlns:a16="http://schemas.microsoft.com/office/drawing/2014/main" val="20003"/>
                    </a:ext>
                  </a:extLst>
                </a:gridCol>
              </a:tblGrid>
              <a:tr h="1037062">
                <a:tc>
                  <a:txBody>
                    <a:bodyPr/>
                    <a:lstStyle/>
                    <a:p>
                      <a:pPr algn="ctr"/>
                      <a:r>
                        <a:rPr lang="en-US" sz="2400">
                          <a:solidFill>
                            <a:schemeClr val="tx1"/>
                          </a:solidFill>
                        </a:rPr>
                        <a:t>Training Component</a:t>
                      </a:r>
                    </a:p>
                  </a:txBody>
                  <a:tcPr anchor="ctr">
                    <a:solidFill>
                      <a:schemeClr val="accent1">
                        <a:lumMod val="60000"/>
                        <a:lumOff val="40000"/>
                      </a:schemeClr>
                    </a:solidFill>
                  </a:tcPr>
                </a:tc>
                <a:tc>
                  <a:txBody>
                    <a:bodyPr/>
                    <a:lstStyle/>
                    <a:p>
                      <a:pPr algn="ctr"/>
                      <a:r>
                        <a:rPr lang="en-US" sz="2400">
                          <a:solidFill>
                            <a:schemeClr val="tx1"/>
                          </a:solidFill>
                        </a:rPr>
                        <a:t>Concept Understanding</a:t>
                      </a:r>
                    </a:p>
                  </a:txBody>
                  <a:tcPr anchor="ctr">
                    <a:solidFill>
                      <a:schemeClr val="accent1">
                        <a:lumMod val="60000"/>
                        <a:lumOff val="40000"/>
                      </a:schemeClr>
                    </a:solidFill>
                  </a:tcPr>
                </a:tc>
                <a:tc>
                  <a:txBody>
                    <a:bodyPr/>
                    <a:lstStyle/>
                    <a:p>
                      <a:pPr algn="ctr"/>
                      <a:r>
                        <a:rPr lang="en-US" sz="2400">
                          <a:solidFill>
                            <a:schemeClr val="tx1"/>
                          </a:solidFill>
                        </a:rPr>
                        <a:t>Skill Attainment (Mechanical Use)</a:t>
                      </a:r>
                    </a:p>
                  </a:txBody>
                  <a:tcPr anchor="ctr">
                    <a:solidFill>
                      <a:schemeClr val="accent1">
                        <a:lumMod val="60000"/>
                        <a:lumOff val="40000"/>
                      </a:schemeClr>
                    </a:solidFill>
                  </a:tcPr>
                </a:tc>
                <a:tc>
                  <a:txBody>
                    <a:bodyPr/>
                    <a:lstStyle/>
                    <a:p>
                      <a:pPr algn="ctr"/>
                      <a:r>
                        <a:rPr lang="en-US" sz="2400">
                          <a:solidFill>
                            <a:schemeClr val="tx1"/>
                          </a:solidFill>
                        </a:rPr>
                        <a:t>Application</a:t>
                      </a:r>
                    </a:p>
                  </a:txBody>
                  <a:tcPr anchor="ctr">
                    <a:solidFill>
                      <a:schemeClr val="accent1">
                        <a:lumMod val="60000"/>
                        <a:lumOff val="40000"/>
                      </a:schemeClr>
                    </a:solidFill>
                  </a:tcPr>
                </a:tc>
                <a:extLst>
                  <a:ext uri="{0D108BD9-81ED-4DB2-BD59-A6C34878D82A}">
                    <a16:rowId xmlns:a16="http://schemas.microsoft.com/office/drawing/2014/main" val="10000"/>
                  </a:ext>
                </a:extLst>
              </a:tr>
              <a:tr h="1037062">
                <a:tc>
                  <a:txBody>
                    <a:bodyPr/>
                    <a:lstStyle/>
                    <a:p>
                      <a:r>
                        <a:rPr lang="en-US" sz="3200"/>
                        <a:t>Presentation of Theory</a:t>
                      </a:r>
                    </a:p>
                  </a:txBody>
                  <a:tcPr anchor="ctr">
                    <a:solidFill>
                      <a:schemeClr val="accent1">
                        <a:lumMod val="60000"/>
                        <a:lumOff val="40000"/>
                      </a:schemeClr>
                    </a:solidFill>
                  </a:tcPr>
                </a:tc>
                <a:tc>
                  <a:txBody>
                    <a:bodyPr/>
                    <a:lstStyle/>
                    <a:p>
                      <a:pPr algn="ctr"/>
                      <a:endParaRPr lang="en-US" sz="2400"/>
                    </a:p>
                  </a:txBody>
                  <a:tcPr anchor="ctr">
                    <a:solidFill>
                      <a:schemeClr val="accent1">
                        <a:lumMod val="60000"/>
                        <a:lumOff val="40000"/>
                      </a:schemeClr>
                    </a:solidFill>
                  </a:tcPr>
                </a:tc>
                <a:tc>
                  <a:txBody>
                    <a:bodyPr/>
                    <a:lstStyle/>
                    <a:p>
                      <a:pPr algn="ctr"/>
                      <a:endParaRPr lang="en-US" sz="2400"/>
                    </a:p>
                  </a:txBody>
                  <a:tcPr anchor="ctr">
                    <a:solidFill>
                      <a:schemeClr val="accent1">
                        <a:lumMod val="60000"/>
                        <a:lumOff val="40000"/>
                      </a:schemeClr>
                    </a:solidFill>
                  </a:tcPr>
                </a:tc>
                <a:tc>
                  <a:txBody>
                    <a:bodyPr/>
                    <a:lstStyle/>
                    <a:p>
                      <a:pPr algn="ctr"/>
                      <a:endParaRPr lang="en-US" sz="2400">
                        <a:solidFill>
                          <a:srgbClr val="FFC000"/>
                        </a:solidFill>
                      </a:endParaRPr>
                    </a:p>
                  </a:txBody>
                  <a:tcPr anchor="ctr">
                    <a:solidFill>
                      <a:schemeClr val="accent1">
                        <a:lumMod val="60000"/>
                        <a:lumOff val="40000"/>
                      </a:schemeClr>
                    </a:solidFill>
                  </a:tcPr>
                </a:tc>
                <a:extLst>
                  <a:ext uri="{0D108BD9-81ED-4DB2-BD59-A6C34878D82A}">
                    <a16:rowId xmlns:a16="http://schemas.microsoft.com/office/drawing/2014/main" val="10001"/>
                  </a:ext>
                </a:extLst>
              </a:tr>
              <a:tr h="1037062">
                <a:tc>
                  <a:txBody>
                    <a:bodyPr/>
                    <a:lstStyle/>
                    <a:p>
                      <a:r>
                        <a:rPr lang="en-US" sz="3200"/>
                        <a:t>Modeling by Trainer</a:t>
                      </a:r>
                    </a:p>
                  </a:txBody>
                  <a:tcPr anchor="ctr">
                    <a:solidFill>
                      <a:schemeClr val="accent1">
                        <a:lumMod val="60000"/>
                        <a:lumOff val="40000"/>
                      </a:schemeClr>
                    </a:solidFill>
                  </a:tcPr>
                </a:tc>
                <a:tc>
                  <a:txBody>
                    <a:bodyPr/>
                    <a:lstStyle/>
                    <a:p>
                      <a:pPr algn="ctr"/>
                      <a:endParaRPr lang="en-US" sz="2400"/>
                    </a:p>
                  </a:txBody>
                  <a:tcPr anchor="ctr">
                    <a:solidFill>
                      <a:schemeClr val="accent1">
                        <a:lumMod val="60000"/>
                        <a:lumOff val="40000"/>
                      </a:schemeClr>
                    </a:solidFill>
                  </a:tcPr>
                </a:tc>
                <a:tc>
                  <a:txBody>
                    <a:bodyPr/>
                    <a:lstStyle/>
                    <a:p>
                      <a:pPr algn="ctr"/>
                      <a:endParaRPr lang="en-US" sz="2400"/>
                    </a:p>
                  </a:txBody>
                  <a:tcPr anchor="ctr">
                    <a:solidFill>
                      <a:schemeClr val="accent1">
                        <a:lumMod val="60000"/>
                        <a:lumOff val="40000"/>
                      </a:schemeClr>
                    </a:solidFill>
                  </a:tcPr>
                </a:tc>
                <a:tc>
                  <a:txBody>
                    <a:bodyPr/>
                    <a:lstStyle/>
                    <a:p>
                      <a:pPr algn="ctr"/>
                      <a:endParaRPr lang="en-US" sz="2400">
                        <a:solidFill>
                          <a:srgbClr val="FFC000"/>
                        </a:solidFill>
                      </a:endParaRPr>
                    </a:p>
                  </a:txBody>
                  <a:tcPr anchor="ctr">
                    <a:solidFill>
                      <a:schemeClr val="accent1">
                        <a:lumMod val="60000"/>
                        <a:lumOff val="40000"/>
                      </a:schemeClr>
                    </a:solidFill>
                  </a:tcPr>
                </a:tc>
                <a:extLst>
                  <a:ext uri="{0D108BD9-81ED-4DB2-BD59-A6C34878D82A}">
                    <a16:rowId xmlns:a16="http://schemas.microsoft.com/office/drawing/2014/main" val="10002"/>
                  </a:ext>
                </a:extLst>
              </a:tr>
              <a:tr h="1037062">
                <a:tc>
                  <a:txBody>
                    <a:bodyPr/>
                    <a:lstStyle/>
                    <a:p>
                      <a:r>
                        <a:rPr lang="en-US" sz="3200"/>
                        <a:t>Practice &amp; Low-Risk</a:t>
                      </a:r>
                      <a:r>
                        <a:rPr lang="en-US" sz="3200" baseline="0"/>
                        <a:t> Feedback</a:t>
                      </a:r>
                      <a:endParaRPr lang="en-US" sz="3200"/>
                    </a:p>
                  </a:txBody>
                  <a:tcPr anchor="ctr">
                    <a:solidFill>
                      <a:schemeClr val="accent1">
                        <a:lumMod val="60000"/>
                        <a:lumOff val="40000"/>
                      </a:schemeClr>
                    </a:solidFill>
                  </a:tcPr>
                </a:tc>
                <a:tc>
                  <a:txBody>
                    <a:bodyPr/>
                    <a:lstStyle/>
                    <a:p>
                      <a:pPr algn="ctr"/>
                      <a:endParaRPr lang="en-US" sz="2400"/>
                    </a:p>
                  </a:txBody>
                  <a:tcPr anchor="ctr">
                    <a:solidFill>
                      <a:schemeClr val="accent1">
                        <a:lumMod val="60000"/>
                        <a:lumOff val="40000"/>
                      </a:schemeClr>
                    </a:solidFill>
                  </a:tcPr>
                </a:tc>
                <a:tc>
                  <a:txBody>
                    <a:bodyPr/>
                    <a:lstStyle/>
                    <a:p>
                      <a:pPr algn="ctr"/>
                      <a:endParaRPr lang="en-US" sz="2400"/>
                    </a:p>
                  </a:txBody>
                  <a:tcPr anchor="ctr">
                    <a:solidFill>
                      <a:schemeClr val="accent1">
                        <a:lumMod val="60000"/>
                        <a:lumOff val="40000"/>
                      </a:schemeClr>
                    </a:solidFill>
                  </a:tcPr>
                </a:tc>
                <a:tc>
                  <a:txBody>
                    <a:bodyPr/>
                    <a:lstStyle/>
                    <a:p>
                      <a:pPr algn="ctr"/>
                      <a:endParaRPr lang="en-US" sz="2400">
                        <a:solidFill>
                          <a:srgbClr val="FFC000"/>
                        </a:solidFill>
                      </a:endParaRPr>
                    </a:p>
                  </a:txBody>
                  <a:tcPr anchor="ctr">
                    <a:solidFill>
                      <a:schemeClr val="accent1">
                        <a:lumMod val="60000"/>
                        <a:lumOff val="40000"/>
                      </a:schemeClr>
                    </a:solidFill>
                  </a:tcPr>
                </a:tc>
                <a:extLst>
                  <a:ext uri="{0D108BD9-81ED-4DB2-BD59-A6C34878D82A}">
                    <a16:rowId xmlns:a16="http://schemas.microsoft.com/office/drawing/2014/main" val="10003"/>
                  </a:ext>
                </a:extLst>
              </a:tr>
              <a:tr h="909930">
                <a:tc>
                  <a:txBody>
                    <a:bodyPr/>
                    <a:lstStyle/>
                    <a:p>
                      <a:r>
                        <a:rPr lang="en-US" sz="3200"/>
                        <a:t>Coaching (on-site)</a:t>
                      </a:r>
                    </a:p>
                  </a:txBody>
                  <a:tcPr anchor="ctr">
                    <a:solidFill>
                      <a:schemeClr val="accent1">
                        <a:lumMod val="60000"/>
                        <a:lumOff val="40000"/>
                      </a:schemeClr>
                    </a:solidFill>
                  </a:tcPr>
                </a:tc>
                <a:tc>
                  <a:txBody>
                    <a:bodyPr/>
                    <a:lstStyle/>
                    <a:p>
                      <a:pPr algn="ctr"/>
                      <a:endParaRPr lang="en-US" sz="3200">
                        <a:solidFill>
                          <a:srgbClr val="FFFF00"/>
                        </a:solidFill>
                      </a:endParaRPr>
                    </a:p>
                  </a:txBody>
                  <a:tcPr anchor="ctr">
                    <a:solidFill>
                      <a:schemeClr val="accent1">
                        <a:lumMod val="60000"/>
                        <a:lumOff val="40000"/>
                      </a:schemeClr>
                    </a:solidFill>
                  </a:tcPr>
                </a:tc>
                <a:tc>
                  <a:txBody>
                    <a:bodyPr/>
                    <a:lstStyle/>
                    <a:p>
                      <a:pPr algn="ctr"/>
                      <a:endParaRPr lang="en-US" sz="3200">
                        <a:solidFill>
                          <a:srgbClr val="FFFF00"/>
                        </a:solidFill>
                      </a:endParaRPr>
                    </a:p>
                  </a:txBody>
                  <a:tcPr anchor="ctr">
                    <a:solidFill>
                      <a:schemeClr val="accent1">
                        <a:lumMod val="60000"/>
                        <a:lumOff val="40000"/>
                      </a:schemeClr>
                    </a:solidFill>
                  </a:tcPr>
                </a:tc>
                <a:tc>
                  <a:txBody>
                    <a:bodyPr/>
                    <a:lstStyle/>
                    <a:p>
                      <a:pPr algn="ctr"/>
                      <a:endParaRPr lang="en-US" sz="3200">
                        <a:solidFill>
                          <a:srgbClr val="FFFF00"/>
                        </a:solidFill>
                      </a:endParaRPr>
                    </a:p>
                  </a:txBody>
                  <a:tcPr anchor="ctr">
                    <a:solidFill>
                      <a:schemeClr val="accent1">
                        <a:lumMod val="60000"/>
                        <a:lumOff val="40000"/>
                      </a:schemeClr>
                    </a:solidFill>
                  </a:tcPr>
                </a:tc>
                <a:extLst>
                  <a:ext uri="{0D108BD9-81ED-4DB2-BD59-A6C34878D82A}">
                    <a16:rowId xmlns:a16="http://schemas.microsoft.com/office/drawing/2014/main" val="10004"/>
                  </a:ext>
                </a:extLst>
              </a:tr>
            </a:tbl>
          </a:graphicData>
        </a:graphic>
      </p:graphicFrame>
      <p:sp>
        <p:nvSpPr>
          <p:cNvPr id="3" name="TextBox 2"/>
          <p:cNvSpPr txBox="1"/>
          <p:nvPr/>
        </p:nvSpPr>
        <p:spPr>
          <a:xfrm>
            <a:off x="4898268" y="2897747"/>
            <a:ext cx="1005403" cy="584775"/>
          </a:xfrm>
          <a:prstGeom prst="rect">
            <a:avLst/>
          </a:prstGeom>
          <a:noFill/>
        </p:spPr>
        <p:txBody>
          <a:bodyPr wrap="none" rtlCol="0">
            <a:spAutoFit/>
          </a:bodyPr>
          <a:lstStyle/>
          <a:p>
            <a:r>
              <a:rPr lang="en-US" sz="3200">
                <a:solidFill>
                  <a:srgbClr val="FFFFFF"/>
                </a:solidFill>
              </a:rPr>
              <a:t>85%</a:t>
            </a:r>
          </a:p>
        </p:txBody>
      </p:sp>
      <p:sp>
        <p:nvSpPr>
          <p:cNvPr id="5" name="TextBox 4"/>
          <p:cNvSpPr txBox="1"/>
          <p:nvPr/>
        </p:nvSpPr>
        <p:spPr>
          <a:xfrm>
            <a:off x="4898268" y="3951668"/>
            <a:ext cx="1005403" cy="584775"/>
          </a:xfrm>
          <a:prstGeom prst="rect">
            <a:avLst/>
          </a:prstGeom>
          <a:noFill/>
        </p:spPr>
        <p:txBody>
          <a:bodyPr wrap="none" rtlCol="0">
            <a:spAutoFit/>
          </a:bodyPr>
          <a:lstStyle/>
          <a:p>
            <a:r>
              <a:rPr lang="en-US" sz="3200">
                <a:solidFill>
                  <a:srgbClr val="FFFFFF"/>
                </a:solidFill>
              </a:rPr>
              <a:t>85%</a:t>
            </a:r>
          </a:p>
        </p:txBody>
      </p:sp>
      <p:sp>
        <p:nvSpPr>
          <p:cNvPr id="6" name="TextBox 5"/>
          <p:cNvSpPr txBox="1"/>
          <p:nvPr/>
        </p:nvSpPr>
        <p:spPr>
          <a:xfrm>
            <a:off x="4898268" y="4998092"/>
            <a:ext cx="1005403" cy="584775"/>
          </a:xfrm>
          <a:prstGeom prst="rect">
            <a:avLst/>
          </a:prstGeom>
          <a:noFill/>
        </p:spPr>
        <p:txBody>
          <a:bodyPr wrap="none" rtlCol="0">
            <a:spAutoFit/>
          </a:bodyPr>
          <a:lstStyle/>
          <a:p>
            <a:r>
              <a:rPr lang="en-US" sz="3200">
                <a:solidFill>
                  <a:srgbClr val="FFFFFF"/>
                </a:solidFill>
              </a:rPr>
              <a:t>85%</a:t>
            </a:r>
          </a:p>
        </p:txBody>
      </p:sp>
      <p:sp>
        <p:nvSpPr>
          <p:cNvPr id="7" name="TextBox 6"/>
          <p:cNvSpPr txBox="1"/>
          <p:nvPr/>
        </p:nvSpPr>
        <p:spPr>
          <a:xfrm>
            <a:off x="4794873" y="5896378"/>
            <a:ext cx="1071127" cy="707886"/>
          </a:xfrm>
          <a:prstGeom prst="rect">
            <a:avLst/>
          </a:prstGeom>
          <a:noFill/>
        </p:spPr>
        <p:txBody>
          <a:bodyPr wrap="none" rtlCol="0">
            <a:spAutoFit/>
          </a:bodyPr>
          <a:lstStyle/>
          <a:p>
            <a:r>
              <a:rPr lang="en-US" sz="4000">
                <a:solidFill>
                  <a:srgbClr val="FF0000"/>
                </a:solidFill>
              </a:rPr>
              <a:t>85%</a:t>
            </a:r>
          </a:p>
        </p:txBody>
      </p:sp>
      <p:sp>
        <p:nvSpPr>
          <p:cNvPr id="8" name="TextBox 7"/>
          <p:cNvSpPr txBox="1"/>
          <p:nvPr/>
        </p:nvSpPr>
        <p:spPr>
          <a:xfrm>
            <a:off x="7498443" y="2877482"/>
            <a:ext cx="1005403" cy="584775"/>
          </a:xfrm>
          <a:prstGeom prst="rect">
            <a:avLst/>
          </a:prstGeom>
          <a:noFill/>
        </p:spPr>
        <p:txBody>
          <a:bodyPr wrap="none" rtlCol="0">
            <a:spAutoFit/>
          </a:bodyPr>
          <a:lstStyle/>
          <a:p>
            <a:r>
              <a:rPr lang="en-US" sz="3200">
                <a:solidFill>
                  <a:srgbClr val="FFFFFF"/>
                </a:solidFill>
              </a:rPr>
              <a:t>15%</a:t>
            </a:r>
          </a:p>
        </p:txBody>
      </p:sp>
      <p:sp>
        <p:nvSpPr>
          <p:cNvPr id="9" name="TextBox 8"/>
          <p:cNvSpPr txBox="1"/>
          <p:nvPr/>
        </p:nvSpPr>
        <p:spPr>
          <a:xfrm>
            <a:off x="7498442" y="3925089"/>
            <a:ext cx="1005403" cy="584775"/>
          </a:xfrm>
          <a:prstGeom prst="rect">
            <a:avLst/>
          </a:prstGeom>
          <a:noFill/>
        </p:spPr>
        <p:txBody>
          <a:bodyPr wrap="none" rtlCol="0">
            <a:spAutoFit/>
          </a:bodyPr>
          <a:lstStyle/>
          <a:p>
            <a:r>
              <a:rPr lang="en-US" sz="3200">
                <a:solidFill>
                  <a:srgbClr val="FFFFFF"/>
                </a:solidFill>
              </a:rPr>
              <a:t>18%</a:t>
            </a:r>
          </a:p>
        </p:txBody>
      </p:sp>
      <p:sp>
        <p:nvSpPr>
          <p:cNvPr id="10" name="TextBox 9"/>
          <p:cNvSpPr txBox="1"/>
          <p:nvPr/>
        </p:nvSpPr>
        <p:spPr>
          <a:xfrm>
            <a:off x="7498441" y="4939191"/>
            <a:ext cx="1005403" cy="584775"/>
          </a:xfrm>
          <a:prstGeom prst="rect">
            <a:avLst/>
          </a:prstGeom>
          <a:noFill/>
        </p:spPr>
        <p:txBody>
          <a:bodyPr wrap="none" rtlCol="0">
            <a:spAutoFit/>
          </a:bodyPr>
          <a:lstStyle/>
          <a:p>
            <a:r>
              <a:rPr lang="en-US" sz="3200">
                <a:solidFill>
                  <a:srgbClr val="FFFFFF"/>
                </a:solidFill>
              </a:rPr>
              <a:t>80%</a:t>
            </a:r>
          </a:p>
        </p:txBody>
      </p:sp>
      <p:sp>
        <p:nvSpPr>
          <p:cNvPr id="11" name="TextBox 10"/>
          <p:cNvSpPr txBox="1"/>
          <p:nvPr/>
        </p:nvSpPr>
        <p:spPr>
          <a:xfrm>
            <a:off x="7395046" y="5873273"/>
            <a:ext cx="1071127" cy="707886"/>
          </a:xfrm>
          <a:prstGeom prst="rect">
            <a:avLst/>
          </a:prstGeom>
          <a:noFill/>
        </p:spPr>
        <p:txBody>
          <a:bodyPr wrap="none" rtlCol="0">
            <a:spAutoFit/>
          </a:bodyPr>
          <a:lstStyle/>
          <a:p>
            <a:r>
              <a:rPr lang="en-US" sz="4000">
                <a:solidFill>
                  <a:srgbClr val="FF0000"/>
                </a:solidFill>
              </a:rPr>
              <a:t>90%</a:t>
            </a:r>
          </a:p>
        </p:txBody>
      </p:sp>
      <p:sp>
        <p:nvSpPr>
          <p:cNvPr id="12" name="TextBox 11"/>
          <p:cNvSpPr txBox="1"/>
          <p:nvPr/>
        </p:nvSpPr>
        <p:spPr>
          <a:xfrm>
            <a:off x="9891826" y="2877482"/>
            <a:ext cx="1228221" cy="584775"/>
          </a:xfrm>
          <a:prstGeom prst="rect">
            <a:avLst/>
          </a:prstGeom>
          <a:noFill/>
        </p:spPr>
        <p:txBody>
          <a:bodyPr wrap="none" rtlCol="0">
            <a:spAutoFit/>
          </a:bodyPr>
          <a:lstStyle/>
          <a:p>
            <a:r>
              <a:rPr lang="en-US" sz="3200">
                <a:solidFill>
                  <a:srgbClr val="FF0000"/>
                </a:solidFill>
              </a:rPr>
              <a:t>5-10%</a:t>
            </a:r>
          </a:p>
        </p:txBody>
      </p:sp>
      <p:sp>
        <p:nvSpPr>
          <p:cNvPr id="14" name="TextBox 13"/>
          <p:cNvSpPr txBox="1"/>
          <p:nvPr/>
        </p:nvSpPr>
        <p:spPr>
          <a:xfrm>
            <a:off x="9891826" y="3931401"/>
            <a:ext cx="1228221" cy="584775"/>
          </a:xfrm>
          <a:prstGeom prst="rect">
            <a:avLst/>
          </a:prstGeom>
          <a:noFill/>
        </p:spPr>
        <p:txBody>
          <a:bodyPr wrap="none" rtlCol="0">
            <a:spAutoFit/>
          </a:bodyPr>
          <a:lstStyle/>
          <a:p>
            <a:r>
              <a:rPr lang="en-US" sz="3200">
                <a:solidFill>
                  <a:srgbClr val="FF0000"/>
                </a:solidFill>
              </a:rPr>
              <a:t>5-10%</a:t>
            </a:r>
          </a:p>
        </p:txBody>
      </p:sp>
      <p:sp>
        <p:nvSpPr>
          <p:cNvPr id="15" name="TextBox 14"/>
          <p:cNvSpPr txBox="1"/>
          <p:nvPr/>
        </p:nvSpPr>
        <p:spPr>
          <a:xfrm>
            <a:off x="9891826" y="4945503"/>
            <a:ext cx="1228221" cy="584775"/>
          </a:xfrm>
          <a:prstGeom prst="rect">
            <a:avLst/>
          </a:prstGeom>
          <a:noFill/>
        </p:spPr>
        <p:txBody>
          <a:bodyPr wrap="none" rtlCol="0">
            <a:spAutoFit/>
          </a:bodyPr>
          <a:lstStyle/>
          <a:p>
            <a:r>
              <a:rPr lang="en-US" sz="3200">
                <a:solidFill>
                  <a:srgbClr val="FF0000"/>
                </a:solidFill>
              </a:rPr>
              <a:t>5-10%</a:t>
            </a:r>
          </a:p>
        </p:txBody>
      </p:sp>
      <p:sp>
        <p:nvSpPr>
          <p:cNvPr id="16" name="TextBox 15"/>
          <p:cNvSpPr txBox="1"/>
          <p:nvPr/>
        </p:nvSpPr>
        <p:spPr>
          <a:xfrm>
            <a:off x="9569852" y="5873273"/>
            <a:ext cx="1747594" cy="707886"/>
          </a:xfrm>
          <a:prstGeom prst="rect">
            <a:avLst/>
          </a:prstGeom>
          <a:noFill/>
        </p:spPr>
        <p:txBody>
          <a:bodyPr wrap="none" rtlCol="0">
            <a:spAutoFit/>
          </a:bodyPr>
          <a:lstStyle/>
          <a:p>
            <a:r>
              <a:rPr lang="en-US" sz="4000">
                <a:solidFill>
                  <a:srgbClr val="FF0000"/>
                </a:solidFill>
              </a:rPr>
              <a:t>80-90%</a:t>
            </a:r>
          </a:p>
        </p:txBody>
      </p:sp>
    </p:spTree>
    <p:extLst>
      <p:ext uri="{BB962C8B-B14F-4D97-AF65-F5344CB8AC3E}">
        <p14:creationId xmlns:p14="http://schemas.microsoft.com/office/powerpoint/2010/main" val="404043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 calcmode="lin" valueType="num">
                                      <p:cBhvr>
                                        <p:cTn id="45" dur="1000" fill="hold"/>
                                        <p:tgtEl>
                                          <p:spTgt spid="16"/>
                                        </p:tgtEl>
                                        <p:attrNameLst>
                                          <p:attrName>style.rotation</p:attrName>
                                        </p:attrNameLst>
                                      </p:cBhvr>
                                      <p:tavLst>
                                        <p:tav tm="0">
                                          <p:val>
                                            <p:fltVal val="90"/>
                                          </p:val>
                                        </p:tav>
                                        <p:tav tm="100000">
                                          <p:val>
                                            <p:fltVal val="0"/>
                                          </p:val>
                                        </p:tav>
                                      </p:tavLst>
                                    </p:anim>
                                    <p:animEffect transition="in" filter="fade">
                                      <p:cBhvr>
                                        <p:cTn id="4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2" grpId="0"/>
      <p:bldP spid="14" grpId="0"/>
      <p:bldP spid="15" grpId="0"/>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CF7EA-C1FD-5141-BAF1-2EBE24794587}"/>
              </a:ext>
            </a:extLst>
          </p:cNvPr>
          <p:cNvSpPr>
            <a:spLocks noGrp="1"/>
          </p:cNvSpPr>
          <p:nvPr>
            <p:ph type="title"/>
          </p:nvPr>
        </p:nvSpPr>
        <p:spPr>
          <a:xfrm>
            <a:off x="0" y="113016"/>
            <a:ext cx="12192000" cy="1029984"/>
          </a:xfrm>
          <a:solidFill>
            <a:schemeClr val="accent1">
              <a:lumMod val="40000"/>
              <a:lumOff val="60000"/>
            </a:schemeClr>
          </a:solidFill>
        </p:spPr>
        <p:txBody>
          <a:bodyPr>
            <a:normAutofit fontScale="90000"/>
          </a:bodyPr>
          <a:lstStyle/>
          <a:p>
            <a:r>
              <a:rPr lang="en-US" dirty="0"/>
              <a:t>Common vs. Recommended Uses of Instructional Coaches</a:t>
            </a:r>
          </a:p>
        </p:txBody>
      </p:sp>
      <p:graphicFrame>
        <p:nvGraphicFramePr>
          <p:cNvPr id="4" name="Table Placeholder 3">
            <a:extLst>
              <a:ext uri="{FF2B5EF4-FFF2-40B4-BE49-F238E27FC236}">
                <a16:creationId xmlns:a16="http://schemas.microsoft.com/office/drawing/2014/main" id="{D7CBCE7B-23A4-DE4D-B08C-DF398A1F8EF9}"/>
              </a:ext>
            </a:extLst>
          </p:cNvPr>
          <p:cNvGraphicFramePr>
            <a:graphicFrameLocks noGrp="1"/>
          </p:cNvGraphicFramePr>
          <p:nvPr>
            <p:ph type="tbl" idx="1"/>
            <p:extLst>
              <p:ext uri="{D42A27DB-BD31-4B8C-83A1-F6EECF244321}">
                <p14:modId xmlns:p14="http://schemas.microsoft.com/office/powerpoint/2010/main" val="866157482"/>
              </p:ext>
            </p:extLst>
          </p:nvPr>
        </p:nvGraphicFramePr>
        <p:xfrm>
          <a:off x="0" y="1143000"/>
          <a:ext cx="12192000" cy="6264215"/>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613750586"/>
                    </a:ext>
                  </a:extLst>
                </a:gridCol>
                <a:gridCol w="6096000">
                  <a:extLst>
                    <a:ext uri="{9D8B030D-6E8A-4147-A177-3AD203B41FA5}">
                      <a16:colId xmlns:a16="http://schemas.microsoft.com/office/drawing/2014/main" val="1934382086"/>
                    </a:ext>
                  </a:extLst>
                </a:gridCol>
              </a:tblGrid>
              <a:tr h="539151">
                <a:tc>
                  <a:txBody>
                    <a:bodyPr/>
                    <a:lstStyle/>
                    <a:p>
                      <a:r>
                        <a:rPr lang="en-US" sz="2400"/>
                        <a:t>Common Use</a:t>
                      </a:r>
                    </a:p>
                  </a:txBody>
                  <a:tcPr/>
                </a:tc>
                <a:tc>
                  <a:txBody>
                    <a:bodyPr/>
                    <a:lstStyle/>
                    <a:p>
                      <a:r>
                        <a:rPr lang="en-US" sz="2400"/>
                        <a:t>Supporting Implementation Use</a:t>
                      </a:r>
                    </a:p>
                  </a:txBody>
                  <a:tcPr/>
                </a:tc>
                <a:extLst>
                  <a:ext uri="{0D108BD9-81ED-4DB2-BD59-A6C34878D82A}">
                    <a16:rowId xmlns:a16="http://schemas.microsoft.com/office/drawing/2014/main" val="3797263394"/>
                  </a:ext>
                </a:extLst>
              </a:tr>
              <a:tr h="970472">
                <a:tc>
                  <a:txBody>
                    <a:bodyPr/>
                    <a:lstStyle/>
                    <a:p>
                      <a:r>
                        <a:rPr lang="en-US" sz="2600" dirty="0"/>
                        <a:t>The teacher contacts the coach when support is needed.</a:t>
                      </a:r>
                    </a:p>
                  </a:txBody>
                  <a:tcPr/>
                </a:tc>
                <a:tc>
                  <a:txBody>
                    <a:bodyPr/>
                    <a:lstStyle/>
                    <a:p>
                      <a:r>
                        <a:rPr lang="en-US" sz="2600" dirty="0"/>
                        <a:t>The coach has a schedule of working with specific teachers and grade levels.</a:t>
                      </a:r>
                    </a:p>
                  </a:txBody>
                  <a:tcPr/>
                </a:tc>
                <a:extLst>
                  <a:ext uri="{0D108BD9-81ED-4DB2-BD59-A6C34878D82A}">
                    <a16:rowId xmlns:a16="http://schemas.microsoft.com/office/drawing/2014/main" val="2956636638"/>
                  </a:ext>
                </a:extLst>
              </a:tr>
              <a:tr h="970472">
                <a:tc>
                  <a:txBody>
                    <a:bodyPr/>
                    <a:lstStyle/>
                    <a:p>
                      <a:r>
                        <a:rPr lang="en-US" sz="2600" dirty="0"/>
                        <a:t>The coach works on practices that are requested by the teacher.</a:t>
                      </a:r>
                    </a:p>
                  </a:txBody>
                  <a:tcPr/>
                </a:tc>
                <a:tc>
                  <a:txBody>
                    <a:bodyPr/>
                    <a:lstStyle/>
                    <a:p>
                      <a:r>
                        <a:rPr lang="en-US" sz="2600" dirty="0"/>
                        <a:t>The coach focuses on the school improvement efforts that have been prioritized by the BLT.</a:t>
                      </a:r>
                    </a:p>
                  </a:txBody>
                  <a:tcPr/>
                </a:tc>
                <a:extLst>
                  <a:ext uri="{0D108BD9-81ED-4DB2-BD59-A6C34878D82A}">
                    <a16:rowId xmlns:a16="http://schemas.microsoft.com/office/drawing/2014/main" val="2649558504"/>
                  </a:ext>
                </a:extLst>
              </a:tr>
              <a:tr h="1833113">
                <a:tc>
                  <a:txBody>
                    <a:bodyPr/>
                    <a:lstStyle/>
                    <a:p>
                      <a:r>
                        <a:rPr lang="en-US" sz="2600" dirty="0"/>
                        <a:t>The coach spends most of their time meeting and talking with teachers and grade-level teams.</a:t>
                      </a:r>
                    </a:p>
                  </a:txBody>
                  <a:tcPr/>
                </a:tc>
                <a:tc>
                  <a:txBody>
                    <a:bodyPr/>
                    <a:lstStyle/>
                    <a:p>
                      <a:r>
                        <a:rPr lang="en-US" sz="2600" dirty="0"/>
                        <a:t>The coach spends time observing and modeling classroom instruction.  Conversations may support these efforts, but do not replace observation and modeling.</a:t>
                      </a:r>
                    </a:p>
                  </a:txBody>
                  <a:tcPr/>
                </a:tc>
                <a:extLst>
                  <a:ext uri="{0D108BD9-81ED-4DB2-BD59-A6C34878D82A}">
                    <a16:rowId xmlns:a16="http://schemas.microsoft.com/office/drawing/2014/main" val="3894165431"/>
                  </a:ext>
                </a:extLst>
              </a:tr>
              <a:tr h="1401792">
                <a:tc>
                  <a:txBody>
                    <a:bodyPr/>
                    <a:lstStyle/>
                    <a:p>
                      <a:r>
                        <a:rPr lang="en-US" sz="2600"/>
                        <a:t>The primary data used during 1:1 and grade level instruction are teacher anecdotes about implementing a strategy.</a:t>
                      </a:r>
                    </a:p>
                  </a:txBody>
                  <a:tcPr/>
                </a:tc>
                <a:tc>
                  <a:txBody>
                    <a:bodyPr/>
                    <a:lstStyle/>
                    <a:p>
                      <a:r>
                        <a:rPr lang="en-US" sz="2600" dirty="0"/>
                        <a:t>Student data and implementation data are used during each reflection conversation.</a:t>
                      </a:r>
                    </a:p>
                  </a:txBody>
                  <a:tcPr/>
                </a:tc>
                <a:extLst>
                  <a:ext uri="{0D108BD9-81ED-4DB2-BD59-A6C34878D82A}">
                    <a16:rowId xmlns:a16="http://schemas.microsoft.com/office/drawing/2014/main" val="2971943273"/>
                  </a:ext>
                </a:extLst>
              </a:tr>
            </a:tbl>
          </a:graphicData>
        </a:graphic>
      </p:graphicFrame>
    </p:spTree>
    <p:extLst>
      <p:ext uri="{BB962C8B-B14F-4D97-AF65-F5344CB8AC3E}">
        <p14:creationId xmlns:p14="http://schemas.microsoft.com/office/powerpoint/2010/main" val="24578045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Training &amp; Support</a:t>
            </a:r>
          </a:p>
        </p:txBody>
      </p:sp>
      <p:sp>
        <p:nvSpPr>
          <p:cNvPr id="3" name="Content Placeholder 2"/>
          <p:cNvSpPr>
            <a:spLocks noGrp="1"/>
          </p:cNvSpPr>
          <p:nvPr>
            <p:ph idx="1"/>
          </p:nvPr>
        </p:nvSpPr>
        <p:spPr>
          <a:xfrm>
            <a:off x="178420" y="1628775"/>
            <a:ext cx="11931804" cy="4497388"/>
          </a:xfrm>
        </p:spPr>
        <p:txBody>
          <a:bodyPr/>
          <a:lstStyle/>
          <a:p>
            <a:pPr marL="517525" indent="-508000">
              <a:spcAft>
                <a:spcPts val="700"/>
              </a:spcAft>
              <a:buFont typeface="Wingdings" panose="05000000000000000000" pitchFamily="2" charset="2"/>
              <a:buChar char="ü"/>
            </a:pPr>
            <a:r>
              <a:rPr lang="en-US" dirty="0">
                <a:latin typeface="Arial" charset="0"/>
                <a:ea typeface="ＭＳ Ｐゴシック" charset="0"/>
                <a:cs typeface="Arial" charset="0"/>
              </a:rPr>
              <a:t>Adhere to Principles of Effective Professional Learning.</a:t>
            </a:r>
          </a:p>
          <a:p>
            <a:pPr>
              <a:spcAft>
                <a:spcPts val="700"/>
              </a:spcAft>
              <a:buFont typeface="Wingdings" panose="05000000000000000000" pitchFamily="2" charset="2"/>
              <a:buChar char="ü"/>
            </a:pPr>
            <a:r>
              <a:rPr lang="en-US" dirty="0">
                <a:latin typeface="Arial" charset="0"/>
                <a:ea typeface="ＭＳ Ｐゴシック" charset="0"/>
                <a:cs typeface="Arial" charset="0"/>
              </a:rPr>
              <a:t>  Review Fidelity Measure(s) to be Used w/Intervenors</a:t>
            </a:r>
          </a:p>
          <a:p>
            <a:pPr>
              <a:spcAft>
                <a:spcPts val="700"/>
              </a:spcAft>
              <a:buFont typeface="Wingdings" panose="05000000000000000000" pitchFamily="2" charset="2"/>
              <a:buChar char="ü"/>
            </a:pPr>
            <a:r>
              <a:rPr lang="en-US" dirty="0">
                <a:latin typeface="Arial" charset="0"/>
                <a:ea typeface="ＭＳ Ｐゴシック" charset="0"/>
                <a:cs typeface="Arial" charset="0"/>
              </a:rPr>
              <a:t>  Measure Related Knowledge &amp; Skills</a:t>
            </a:r>
          </a:p>
          <a:p>
            <a:pPr>
              <a:spcAft>
                <a:spcPts val="700"/>
              </a:spcAft>
              <a:buFont typeface="Wingdings" panose="05000000000000000000" pitchFamily="2" charset="2"/>
              <a:buChar char="ü"/>
            </a:pPr>
            <a:r>
              <a:rPr lang="en-US" dirty="0">
                <a:latin typeface="Arial" charset="0"/>
                <a:ea typeface="ＭＳ Ｐゴシック" charset="0"/>
                <a:cs typeface="Arial" charset="0"/>
              </a:rPr>
              <a:t>  Make Training Replicable (Modularize It)</a:t>
            </a:r>
          </a:p>
          <a:p>
            <a:pPr marL="517525" indent="-508000">
              <a:spcAft>
                <a:spcPts val="700"/>
              </a:spcAft>
              <a:buFont typeface="Wingdings" panose="05000000000000000000" pitchFamily="2" charset="2"/>
              <a:buChar char="ü"/>
            </a:pPr>
            <a:r>
              <a:rPr lang="en-US" dirty="0">
                <a:latin typeface="Arial" charset="0"/>
                <a:ea typeface="ＭＳ Ｐゴシック" charset="0"/>
                <a:cs typeface="Arial" charset="0"/>
              </a:rPr>
              <a:t>Design Support Before Training is Completed &amp; Commit</a:t>
            </a:r>
          </a:p>
          <a:p>
            <a:pPr>
              <a:lnSpc>
                <a:spcPct val="100000"/>
              </a:lnSpc>
              <a:spcAft>
                <a:spcPts val="700"/>
              </a:spcAft>
              <a:buFont typeface="Wingdings" panose="05000000000000000000" pitchFamily="2" charset="2"/>
              <a:buChar char="ü"/>
            </a:pPr>
            <a:r>
              <a:rPr lang="en-US" dirty="0">
                <a:latin typeface="Arial" charset="0"/>
                <a:ea typeface="ＭＳ Ｐゴシック" charset="0"/>
                <a:cs typeface="Arial" charset="0"/>
              </a:rPr>
              <a:t> Practice Measuring Student Performance &amp; Emphasize Visual   	Comprehension (Graphing)</a:t>
            </a:r>
          </a:p>
          <a:p>
            <a:pPr marL="581025" indent="-457200">
              <a:lnSpc>
                <a:spcPct val="100000"/>
              </a:lnSpc>
              <a:spcAft>
                <a:spcPts val="700"/>
              </a:spcAft>
              <a:buFont typeface="Wingdings" panose="05000000000000000000" pitchFamily="2" charset="2"/>
              <a:buChar char="ü"/>
            </a:pPr>
            <a:r>
              <a:rPr lang="en-US" dirty="0">
                <a:latin typeface="Arial" charset="0"/>
                <a:ea typeface="ＭＳ Ｐゴシック" charset="0"/>
                <a:cs typeface="Arial" charset="0"/>
              </a:rPr>
              <a:t>Note: Scripts Very Helpful</a:t>
            </a:r>
          </a:p>
          <a:p>
            <a:endParaRPr lang="en-US" dirty="0"/>
          </a:p>
        </p:txBody>
      </p:sp>
      <p:sp>
        <p:nvSpPr>
          <p:cNvPr id="6" name="Pie 5"/>
          <p:cNvSpPr/>
          <p:nvPr/>
        </p:nvSpPr>
        <p:spPr>
          <a:xfrm rot="13138170">
            <a:off x="-506294" y="-1258728"/>
            <a:ext cx="2872723" cy="3066731"/>
          </a:xfrm>
          <a:prstGeom prst="pie">
            <a:avLst>
              <a:gd name="adj1" fmla="val 11764190"/>
              <a:gd name="adj2" fmla="val 1620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7" name="TextBox 6"/>
          <p:cNvSpPr txBox="1"/>
          <p:nvPr/>
        </p:nvSpPr>
        <p:spPr>
          <a:xfrm>
            <a:off x="320466" y="922339"/>
            <a:ext cx="1219200" cy="646331"/>
          </a:xfrm>
          <a:prstGeom prst="rect">
            <a:avLst/>
          </a:prstGeom>
          <a:noFill/>
        </p:spPr>
        <p:txBody>
          <a:bodyPr wrap="square" rtlCol="0">
            <a:spAutoFit/>
          </a:bodyPr>
          <a:lstStyle/>
          <a:p>
            <a:r>
              <a:rPr lang="en-US" dirty="0">
                <a:solidFill>
                  <a:prstClr val="white"/>
                </a:solidFill>
              </a:rPr>
              <a:t>Training &amp; Support</a:t>
            </a:r>
          </a:p>
        </p:txBody>
      </p:sp>
    </p:spTree>
    <p:extLst>
      <p:ext uri="{BB962C8B-B14F-4D97-AF65-F5344CB8AC3E}">
        <p14:creationId xmlns:p14="http://schemas.microsoft.com/office/powerpoint/2010/main" val="169376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9C213-8D21-4D9C-98C0-FD67C97C7D7D}"/>
              </a:ext>
            </a:extLst>
          </p:cNvPr>
          <p:cNvSpPr>
            <a:spLocks noGrp="1"/>
          </p:cNvSpPr>
          <p:nvPr>
            <p:ph type="title"/>
          </p:nvPr>
        </p:nvSpPr>
        <p:spPr>
          <a:xfrm>
            <a:off x="228600" y="304800"/>
            <a:ext cx="10210800" cy="1143000"/>
          </a:xfrm>
        </p:spPr>
        <p:txBody>
          <a:bodyPr/>
          <a:lstStyle/>
          <a:p>
            <a:pPr marL="0" indent="0" algn="ctr">
              <a:buNone/>
            </a:pPr>
            <a:r>
              <a:rPr lang="en-US" dirty="0"/>
              <a:t>Think of Something You Recently Implemented</a:t>
            </a:r>
          </a:p>
        </p:txBody>
      </p:sp>
      <p:sp>
        <p:nvSpPr>
          <p:cNvPr id="3" name="Content Placeholder 2">
            <a:extLst>
              <a:ext uri="{FF2B5EF4-FFF2-40B4-BE49-F238E27FC236}">
                <a16:creationId xmlns:a16="http://schemas.microsoft.com/office/drawing/2014/main" id="{53C58297-D49C-472D-9AF6-5BA9FE86E78A}"/>
              </a:ext>
            </a:extLst>
          </p:cNvPr>
          <p:cNvSpPr>
            <a:spLocks noGrp="1"/>
          </p:cNvSpPr>
          <p:nvPr>
            <p:ph idx="1"/>
          </p:nvPr>
        </p:nvSpPr>
        <p:spPr>
          <a:xfrm>
            <a:off x="609600" y="1600200"/>
            <a:ext cx="10972800" cy="5257800"/>
          </a:xfrm>
        </p:spPr>
        <p:txBody>
          <a:bodyPr/>
          <a:lstStyle/>
          <a:p>
            <a:pPr marL="0" indent="0">
              <a:buNone/>
            </a:pPr>
            <a:r>
              <a:rPr lang="en-US" dirty="0"/>
              <a:t>           </a:t>
            </a:r>
            <a:r>
              <a:rPr lang="en-US" u="sng" dirty="0"/>
              <a:t>Stand</a:t>
            </a:r>
            <a:r>
              <a:rPr lang="en-US" dirty="0"/>
              <a:t> </a:t>
            </a:r>
            <a:r>
              <a:rPr lang="en-US" u="sng" dirty="0"/>
              <a:t>U</a:t>
            </a:r>
            <a:r>
              <a:rPr lang="en-US" dirty="0"/>
              <a:t>p If You:</a:t>
            </a:r>
          </a:p>
          <a:p>
            <a:pPr>
              <a:buFont typeface="Wingdings" panose="05000000000000000000" pitchFamily="2" charset="2"/>
              <a:buChar char="q"/>
            </a:pPr>
            <a:r>
              <a:rPr lang="en-US" sz="3600" dirty="0"/>
              <a:t> </a:t>
            </a:r>
            <a:r>
              <a:rPr lang="en-US" sz="3800" dirty="0"/>
              <a:t>Provided Structured Professional Learning (PL/D)</a:t>
            </a:r>
          </a:p>
          <a:p>
            <a:pPr>
              <a:buFont typeface="Wingdings" panose="05000000000000000000" pitchFamily="2" charset="2"/>
              <a:buChar char="q"/>
            </a:pPr>
            <a:r>
              <a:rPr lang="en-US" sz="3800" dirty="0"/>
              <a:t> Allowed Time for Participants to Practice &amp; Receive  Performance Feedback</a:t>
            </a:r>
          </a:p>
          <a:p>
            <a:pPr>
              <a:buFont typeface="Wingdings" panose="05000000000000000000" pitchFamily="2" charset="2"/>
              <a:buChar char="q"/>
            </a:pPr>
            <a:r>
              <a:rPr lang="en-US" sz="3800" dirty="0"/>
              <a:t> Provided Coaching &amp; TA Following the Training</a:t>
            </a:r>
          </a:p>
          <a:p>
            <a:pPr>
              <a:buFont typeface="Wingdings" panose="05000000000000000000" pitchFamily="2" charset="2"/>
              <a:buChar char="q"/>
            </a:pPr>
            <a:r>
              <a:rPr lang="en-US" sz="3800" dirty="0"/>
              <a:t> Have Data on Whether the ‘Practice’ was Applied in the Classroom</a:t>
            </a:r>
          </a:p>
        </p:txBody>
      </p:sp>
    </p:spTree>
    <p:extLst>
      <p:ext uri="{BB962C8B-B14F-4D97-AF65-F5344CB8AC3E}">
        <p14:creationId xmlns:p14="http://schemas.microsoft.com/office/powerpoint/2010/main" val="391232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19F2E-DF1E-B244-80BF-666050ADB927}"/>
              </a:ext>
            </a:extLst>
          </p:cNvPr>
          <p:cNvSpPr>
            <a:spLocks noGrp="1"/>
          </p:cNvSpPr>
          <p:nvPr>
            <p:ph type="title"/>
          </p:nvPr>
        </p:nvSpPr>
        <p:spPr/>
        <p:txBody>
          <a:bodyPr/>
          <a:lstStyle/>
          <a:p>
            <a:r>
              <a:rPr lang="en-US" dirty="0"/>
              <a:t>Activity</a:t>
            </a:r>
          </a:p>
        </p:txBody>
      </p:sp>
      <p:sp>
        <p:nvSpPr>
          <p:cNvPr id="3" name="Content Placeholder 2">
            <a:extLst>
              <a:ext uri="{FF2B5EF4-FFF2-40B4-BE49-F238E27FC236}">
                <a16:creationId xmlns:a16="http://schemas.microsoft.com/office/drawing/2014/main" id="{27B09258-2BE5-324B-A0A5-64C4B6AC3BFC}"/>
              </a:ext>
            </a:extLst>
          </p:cNvPr>
          <p:cNvSpPr>
            <a:spLocks noGrp="1"/>
          </p:cNvSpPr>
          <p:nvPr>
            <p:ph idx="1"/>
          </p:nvPr>
        </p:nvSpPr>
        <p:spPr/>
        <p:txBody>
          <a:bodyPr/>
          <a:lstStyle/>
          <a:p>
            <a:r>
              <a:rPr lang="en-US" dirty="0"/>
              <a:t>With your shoulder mate, identify one issue, problem, or concern related to professional learning in your building or district?</a:t>
            </a:r>
          </a:p>
          <a:p>
            <a:r>
              <a:rPr lang="en-US" dirty="0"/>
              <a:t>How can you help address this issue?</a:t>
            </a:r>
          </a:p>
        </p:txBody>
      </p:sp>
    </p:spTree>
    <p:extLst>
      <p:ext uri="{BB962C8B-B14F-4D97-AF65-F5344CB8AC3E}">
        <p14:creationId xmlns:p14="http://schemas.microsoft.com/office/powerpoint/2010/main" val="8421020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81800" y="6308727"/>
            <a:ext cx="5118100" cy="473073"/>
          </a:xfrm>
        </p:spPr>
        <p:txBody>
          <a:bodyPr>
            <a:normAutofit fontScale="92500" lnSpcReduction="10000"/>
          </a:bodyPr>
          <a:lstStyle/>
          <a:p>
            <a:r>
              <a:rPr lang="en-US" dirty="0">
                <a:solidFill>
                  <a:schemeClr val="tx1"/>
                </a:solidFill>
              </a:rPr>
              <a:t>Coulter &amp; Gibbons, 2017</a:t>
            </a:r>
          </a:p>
        </p:txBody>
      </p:sp>
      <p:sp>
        <p:nvSpPr>
          <p:cNvPr id="5" name="Title 4"/>
          <p:cNvSpPr>
            <a:spLocks noGrp="1"/>
          </p:cNvSpPr>
          <p:nvPr>
            <p:ph type="ctrTitle"/>
          </p:nvPr>
        </p:nvSpPr>
        <p:spPr>
          <a:xfrm>
            <a:off x="76200" y="347665"/>
            <a:ext cx="9766299" cy="936625"/>
          </a:xfrm>
        </p:spPr>
        <p:txBody>
          <a:bodyPr/>
          <a:lstStyle/>
          <a:p>
            <a:r>
              <a:rPr lang="en-US" dirty="0"/>
              <a:t>7 Steps to Intervention Fidelity</a:t>
            </a:r>
          </a:p>
        </p:txBody>
      </p:sp>
      <p:sp>
        <p:nvSpPr>
          <p:cNvPr id="2" name="TextBox 1">
            <a:extLst>
              <a:ext uri="{FF2B5EF4-FFF2-40B4-BE49-F238E27FC236}">
                <a16:creationId xmlns:a16="http://schemas.microsoft.com/office/drawing/2014/main" id="{64F69968-413C-4A0A-9525-3DACC9C2F062}"/>
              </a:ext>
            </a:extLst>
          </p:cNvPr>
          <p:cNvSpPr txBox="1"/>
          <p:nvPr/>
        </p:nvSpPr>
        <p:spPr>
          <a:xfrm>
            <a:off x="4495800" y="5511225"/>
            <a:ext cx="106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Need</a:t>
            </a:r>
          </a:p>
        </p:txBody>
      </p:sp>
      <p:sp>
        <p:nvSpPr>
          <p:cNvPr id="6" name="TextBox 5">
            <a:extLst>
              <a:ext uri="{FF2B5EF4-FFF2-40B4-BE49-F238E27FC236}">
                <a16:creationId xmlns:a16="http://schemas.microsoft.com/office/drawing/2014/main" id="{6FD8BD88-4C08-419A-81BD-8CF8044409EA}"/>
              </a:ext>
            </a:extLst>
          </p:cNvPr>
          <p:cNvSpPr txBox="1"/>
          <p:nvPr/>
        </p:nvSpPr>
        <p:spPr>
          <a:xfrm>
            <a:off x="5562600" y="5029200"/>
            <a:ext cx="1447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Inter-</a:t>
            </a:r>
            <a:r>
              <a:rPr kumimoji="0" lang="en-US" sz="2800" b="0" i="0" u="none" strike="noStrike" kern="1200" cap="none" spc="0" normalizeH="0" baseline="0" noProof="0" dirty="0" err="1">
                <a:ln>
                  <a:noFill/>
                </a:ln>
                <a:solidFill>
                  <a:prstClr val="white"/>
                </a:solidFill>
                <a:effectLst/>
                <a:uLnTx/>
                <a:uFillTx/>
                <a:latin typeface="Calibri"/>
                <a:ea typeface="+mn-ea"/>
                <a:cs typeface="+mn-cs"/>
              </a:rPr>
              <a:t>vention</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AE157253-6007-4EBF-8CEA-5807EABCFBF2}"/>
              </a:ext>
            </a:extLst>
          </p:cNvPr>
          <p:cNvSpPr txBox="1"/>
          <p:nvPr/>
        </p:nvSpPr>
        <p:spPr>
          <a:xfrm>
            <a:off x="6477000" y="4703780"/>
            <a:ext cx="1447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Engag</a:t>
            </a:r>
            <a:r>
              <a:rPr kumimoji="0" lang="en-US" sz="2800" b="0" i="0" u="none" strike="noStrike" kern="1200" cap="none" spc="0" normalizeH="0" baseline="0" noProof="0" dirty="0">
                <a:ln>
                  <a:noFill/>
                </a:ln>
                <a:solidFill>
                  <a:prstClr val="white"/>
                </a:solidFill>
                <a:effectLst/>
                <a:uLnTx/>
                <a:uFillTx/>
                <a:latin typeface="Calibri"/>
                <a:ea typeface="+mn-ea"/>
                <a:cs typeface="+mn-cs"/>
              </a:rPr>
              <a:t>-ed</a:t>
            </a:r>
          </a:p>
        </p:txBody>
      </p:sp>
      <p:sp>
        <p:nvSpPr>
          <p:cNvPr id="8" name="Speech Bubble: Oval 7">
            <a:extLst>
              <a:ext uri="{FF2B5EF4-FFF2-40B4-BE49-F238E27FC236}">
                <a16:creationId xmlns:a16="http://schemas.microsoft.com/office/drawing/2014/main" id="{5127E9A3-E492-466C-8E51-CCF9E6AD6DA9}"/>
              </a:ext>
            </a:extLst>
          </p:cNvPr>
          <p:cNvSpPr/>
          <p:nvPr/>
        </p:nvSpPr>
        <p:spPr>
          <a:xfrm flipH="1">
            <a:off x="457195" y="1371600"/>
            <a:ext cx="5105401" cy="4191000"/>
          </a:xfrm>
          <a:prstGeom prst="wedgeEllipseCallout">
            <a:avLst>
              <a:gd name="adj1" fmla="val -110460"/>
              <a:gd name="adj2" fmla="val 131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Exposure &amp; Duration: How Often/How Long?</a:t>
            </a:r>
          </a:p>
        </p:txBody>
      </p:sp>
      <p:sp>
        <p:nvSpPr>
          <p:cNvPr id="9" name="TextBox 8">
            <a:extLst>
              <a:ext uri="{FF2B5EF4-FFF2-40B4-BE49-F238E27FC236}">
                <a16:creationId xmlns:a16="http://schemas.microsoft.com/office/drawing/2014/main" id="{B416355C-DD1A-4DDB-A8AF-C68D27AE6FDA}"/>
              </a:ext>
            </a:extLst>
          </p:cNvPr>
          <p:cNvSpPr txBox="1"/>
          <p:nvPr/>
        </p:nvSpPr>
        <p:spPr>
          <a:xfrm>
            <a:off x="7353300" y="4378360"/>
            <a:ext cx="1447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Skill- ed</a:t>
            </a:r>
          </a:p>
        </p:txBody>
      </p:sp>
      <p:sp>
        <p:nvSpPr>
          <p:cNvPr id="10" name="TextBox 9">
            <a:extLst>
              <a:ext uri="{FF2B5EF4-FFF2-40B4-BE49-F238E27FC236}">
                <a16:creationId xmlns:a16="http://schemas.microsoft.com/office/drawing/2014/main" id="{DF378DC3-FB12-40A1-8A1C-73339D925137}"/>
              </a:ext>
            </a:extLst>
          </p:cNvPr>
          <p:cNvSpPr txBox="1"/>
          <p:nvPr/>
        </p:nvSpPr>
        <p:spPr>
          <a:xfrm rot="5400000">
            <a:off x="7988588" y="4432012"/>
            <a:ext cx="1828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Intensity</a:t>
            </a:r>
          </a:p>
        </p:txBody>
      </p:sp>
    </p:spTree>
    <p:extLst>
      <p:ext uri="{BB962C8B-B14F-4D97-AF65-F5344CB8AC3E}">
        <p14:creationId xmlns:p14="http://schemas.microsoft.com/office/powerpoint/2010/main" val="22513500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3752" y="6009"/>
            <a:ext cx="7009718" cy="925512"/>
          </a:xfrm>
        </p:spPr>
        <p:txBody>
          <a:bodyPr/>
          <a:lstStyle/>
          <a:p>
            <a:r>
              <a:rPr lang="en-US" dirty="0"/>
              <a:t>Exposure &amp; Duration</a:t>
            </a:r>
          </a:p>
        </p:txBody>
      </p:sp>
      <p:sp>
        <p:nvSpPr>
          <p:cNvPr id="6" name="Pie 5"/>
          <p:cNvSpPr/>
          <p:nvPr/>
        </p:nvSpPr>
        <p:spPr>
          <a:xfrm rot="10368432">
            <a:off x="-1196527" y="-1319325"/>
            <a:ext cx="2872723" cy="3066731"/>
          </a:xfrm>
          <a:prstGeom prst="pie">
            <a:avLst>
              <a:gd name="adj1" fmla="val 11764190"/>
              <a:gd name="adj2" fmla="val 1620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7" name="TextBox 6"/>
          <p:cNvSpPr txBox="1"/>
          <p:nvPr/>
        </p:nvSpPr>
        <p:spPr>
          <a:xfrm>
            <a:off x="62564" y="417897"/>
            <a:ext cx="1676399" cy="707886"/>
          </a:xfrm>
          <a:prstGeom prst="rect">
            <a:avLst/>
          </a:prstGeom>
          <a:noFill/>
        </p:spPr>
        <p:txBody>
          <a:bodyPr wrap="square" rtlCol="0">
            <a:spAutoFit/>
          </a:bodyPr>
          <a:lstStyle/>
          <a:p>
            <a:pPr algn="ctr"/>
            <a:r>
              <a:rPr lang="en-US" sz="2000" dirty="0">
                <a:solidFill>
                  <a:prstClr val="white"/>
                </a:solidFill>
              </a:rPr>
              <a:t>Exposure/ Duration</a:t>
            </a:r>
          </a:p>
        </p:txBody>
      </p:sp>
      <p:sp>
        <p:nvSpPr>
          <p:cNvPr id="3" name="TextBox 2"/>
          <p:cNvSpPr txBox="1"/>
          <p:nvPr/>
        </p:nvSpPr>
        <p:spPr>
          <a:xfrm>
            <a:off x="1295400" y="929749"/>
            <a:ext cx="10896600" cy="6001643"/>
          </a:xfrm>
          <a:prstGeom prst="rect">
            <a:avLst/>
          </a:prstGeom>
          <a:noFill/>
        </p:spPr>
        <p:txBody>
          <a:bodyPr wrap="square" rtlCol="0">
            <a:spAutoFit/>
          </a:bodyPr>
          <a:lstStyle/>
          <a:p>
            <a:r>
              <a:rPr lang="en-US" sz="4800" dirty="0">
                <a:solidFill>
                  <a:prstClr val="black"/>
                </a:solidFill>
              </a:rPr>
              <a:t>Key Questions:</a:t>
            </a:r>
          </a:p>
          <a:p>
            <a:pPr marL="914400" indent="-914400">
              <a:buFont typeface="+mj-lt"/>
              <a:buAutoNum type="alphaLcParenR"/>
            </a:pPr>
            <a:r>
              <a:rPr lang="en-US" sz="4800" dirty="0">
                <a:solidFill>
                  <a:prstClr val="black"/>
                </a:solidFill>
              </a:rPr>
              <a:t>Is the intervention provided for a sufficient duration &amp; intensity to allow for success as predicted by evidence?</a:t>
            </a:r>
          </a:p>
          <a:p>
            <a:pPr marL="914400" indent="-914400">
              <a:buFont typeface="+mj-lt"/>
              <a:buAutoNum type="alphaLcParenR"/>
            </a:pPr>
            <a:r>
              <a:rPr lang="en-US" sz="4800" dirty="0">
                <a:solidFill>
                  <a:prstClr val="black"/>
                </a:solidFill>
              </a:rPr>
              <a:t>Is intervention fitted to time available? Or</a:t>
            </a:r>
          </a:p>
          <a:p>
            <a:pPr marL="914400" indent="-914400">
              <a:buFont typeface="+mj-lt"/>
              <a:buAutoNum type="alphaLcParenR"/>
            </a:pPr>
            <a:r>
              <a:rPr lang="en-US" sz="4800" dirty="0">
                <a:solidFill>
                  <a:prstClr val="black"/>
                </a:solidFill>
              </a:rPr>
              <a:t>Is adequate time allotted to do the intervention ‘right?’</a:t>
            </a:r>
          </a:p>
        </p:txBody>
      </p:sp>
    </p:spTree>
    <p:extLst>
      <p:ext uri="{BB962C8B-B14F-4D97-AF65-F5344CB8AC3E}">
        <p14:creationId xmlns:p14="http://schemas.microsoft.com/office/powerpoint/2010/main" val="1378643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nvPr>
        </p:nvGraphicFramePr>
        <p:xfrm>
          <a:off x="76200" y="304801"/>
          <a:ext cx="11963400" cy="632459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9005777" y="276461"/>
            <a:ext cx="3062868" cy="584775"/>
          </a:xfrm>
          <a:prstGeom prst="rect">
            <a:avLst/>
          </a:prstGeom>
          <a:noFill/>
        </p:spPr>
        <p:txBody>
          <a:bodyPr wrap="square" rtlCol="0">
            <a:spAutoFit/>
          </a:bodyPr>
          <a:lstStyle/>
          <a:p>
            <a:pPr algn="ctr"/>
            <a:r>
              <a:rPr lang="en-US" sz="3200" dirty="0">
                <a:latin typeface="Comic Sans MS" panose="030F0702030302020204" pitchFamily="66" charset="0"/>
              </a:rPr>
              <a:t>Back to Alan </a:t>
            </a:r>
          </a:p>
        </p:txBody>
      </p:sp>
    </p:spTree>
    <p:extLst>
      <p:ext uri="{BB962C8B-B14F-4D97-AF65-F5344CB8AC3E}">
        <p14:creationId xmlns:p14="http://schemas.microsoft.com/office/powerpoint/2010/main" val="252805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533400" y="152400"/>
            <a:ext cx="4470400" cy="5334000"/>
          </a:xfrm>
          <a:prstGeom prst="rect">
            <a:avLst/>
          </a:prstGeom>
        </p:spPr>
        <p:txBody>
          <a:bodyPr vert="horz" wrap="square" lIns="91440" tIns="45720" rIns="91440" bIns="45720" rtlCol="0" anchor="b">
            <a:normAutofit/>
          </a:bodyPr>
          <a:lstStyle>
            <a:lvl1pPr algn="l" defTabSz="914400" rtl="0" eaLnBrk="1" latinLnBrk="0" hangingPunct="1">
              <a:lnSpc>
                <a:spcPct val="90000"/>
              </a:lnSpc>
              <a:spcBef>
                <a:spcPct val="0"/>
              </a:spcBef>
              <a:buNone/>
              <a:defRPr sz="6000" kern="1200">
                <a:solidFill>
                  <a:srgbClr val="FFFFFF"/>
                </a:solidFill>
                <a:latin typeface="+mj-lt"/>
                <a:ea typeface="+mj-ea"/>
                <a:cs typeface="+mj-cs"/>
              </a:defRPr>
            </a:lvl1pPr>
          </a:lstStyle>
          <a:p>
            <a:pPr algn="ctr"/>
            <a:r>
              <a:rPr lang="en-US" dirty="0"/>
              <a:t>Key #2</a:t>
            </a:r>
            <a:br>
              <a:rPr lang="en-US" dirty="0"/>
            </a:br>
            <a:br>
              <a:rPr lang="en-US" dirty="0"/>
            </a:br>
            <a:r>
              <a:rPr lang="en-US" dirty="0"/>
              <a:t>Carefully Design the Dosage</a:t>
            </a:r>
          </a:p>
        </p:txBody>
      </p:sp>
    </p:spTree>
    <p:extLst>
      <p:ext uri="{BB962C8B-B14F-4D97-AF65-F5344CB8AC3E}">
        <p14:creationId xmlns:p14="http://schemas.microsoft.com/office/powerpoint/2010/main" val="9001565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1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p:cNvSpPr/>
          <p:nvPr/>
        </p:nvSpPr>
        <p:spPr>
          <a:xfrm>
            <a:off x="2250492" y="1561965"/>
            <a:ext cx="7639216" cy="4365266"/>
          </a:xfrm>
          <a:prstGeom prst="rect">
            <a:avLst/>
          </a:prstGeom>
          <a:solidFill>
            <a:schemeClr val="bg1">
              <a:lumMod val="95000"/>
            </a:schemeClr>
          </a:solidFill>
          <a:ln>
            <a:noFill/>
          </a:ln>
          <a:effectLst>
            <a:outerShdw blurRad="1270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normAutofit/>
          </a:bodyPr>
          <a:lstStyle/>
          <a:p>
            <a:pPr algn="ctr"/>
            <a:endParaRPr lang="en-US" sz="1425">
              <a:solidFill>
                <a:prstClr val="white"/>
              </a:solidFill>
              <a:latin typeface="Calibri" panose="020F0502020204030204"/>
            </a:endParaRPr>
          </a:p>
        </p:txBody>
      </p:sp>
      <p:grpSp>
        <p:nvGrpSpPr>
          <p:cNvPr id="29" name="Group 28"/>
          <p:cNvGrpSpPr/>
          <p:nvPr/>
        </p:nvGrpSpPr>
        <p:grpSpPr>
          <a:xfrm>
            <a:off x="2220815" y="1549403"/>
            <a:ext cx="7668892" cy="4402931"/>
            <a:chOff x="2230437" y="644525"/>
            <a:chExt cx="7731125" cy="5573715"/>
          </a:xfrm>
          <a:effectLst>
            <a:outerShdw blurRad="50800" dist="38100" dir="2700000" algn="tl" rotWithShape="0">
              <a:prstClr val="black">
                <a:alpha val="28000"/>
              </a:prstClr>
            </a:outerShdw>
          </a:effectLst>
        </p:grpSpPr>
        <p:sp>
          <p:nvSpPr>
            <p:cNvPr id="18" name="Freeform 7"/>
            <p:cNvSpPr>
              <a:spLocks/>
            </p:cNvSpPr>
            <p:nvPr/>
          </p:nvSpPr>
          <p:spPr bwMode="auto">
            <a:xfrm>
              <a:off x="2230437" y="644525"/>
              <a:ext cx="7731125" cy="2782888"/>
            </a:xfrm>
            <a:custGeom>
              <a:avLst/>
              <a:gdLst>
                <a:gd name="T0" fmla="*/ 0 w 4870"/>
                <a:gd name="T1" fmla="*/ 0 h 1753"/>
                <a:gd name="T2" fmla="*/ 2435 w 4870"/>
                <a:gd name="T3" fmla="*/ 1753 h 1753"/>
                <a:gd name="T4" fmla="*/ 4870 w 4870"/>
                <a:gd name="T5" fmla="*/ 0 h 1753"/>
                <a:gd name="T6" fmla="*/ 0 w 4870"/>
                <a:gd name="T7" fmla="*/ 0 h 1753"/>
              </a:gdLst>
              <a:ahLst/>
              <a:cxnLst>
                <a:cxn ang="0">
                  <a:pos x="T0" y="T1"/>
                </a:cxn>
                <a:cxn ang="0">
                  <a:pos x="T2" y="T3"/>
                </a:cxn>
                <a:cxn ang="0">
                  <a:pos x="T4" y="T5"/>
                </a:cxn>
                <a:cxn ang="0">
                  <a:pos x="T6" y="T7"/>
                </a:cxn>
              </a:cxnLst>
              <a:rect l="0" t="0" r="r" b="b"/>
              <a:pathLst>
                <a:path w="4870" h="1753">
                  <a:moveTo>
                    <a:pt x="0" y="0"/>
                  </a:moveTo>
                  <a:lnTo>
                    <a:pt x="2435" y="1753"/>
                  </a:lnTo>
                  <a:lnTo>
                    <a:pt x="4870" y="0"/>
                  </a:lnTo>
                  <a:lnTo>
                    <a:pt x="0" y="0"/>
                  </a:lnTo>
                  <a:close/>
                </a:path>
              </a:pathLst>
            </a:custGeom>
            <a:blipFill dpi="0" rotWithShape="1">
              <a:blip r:embed="rId2">
                <a:alphaModFix amt="37000"/>
                <a:extLst>
                  <a:ext uri="{BEBA8EAE-BF5A-486C-A8C5-ECC9F3942E4B}">
                    <a14:imgProps xmlns:a14="http://schemas.microsoft.com/office/drawing/2010/main">
                      <a14:imgLayer r:embed="rId3">
                        <a14:imgEffect>
                          <a14:saturation sat="0"/>
                        </a14:imgEffect>
                      </a14:imgLayer>
                    </a14:imgProps>
                  </a:ext>
                </a:extLst>
              </a:blip>
              <a:srcRect/>
              <a:tile tx="0" ty="0" sx="100000" sy="100000" flip="none" algn="tl"/>
            </a:blipFill>
            <a:ln>
              <a:noFill/>
            </a:ln>
          </p:spPr>
          <p:txBody>
            <a:bodyPr vert="horz" wrap="square" lIns="68580" tIns="34290" rIns="68580" bIns="34290" numCol="1" anchor="t" anchorCtr="0" compatLnSpc="1">
              <a:prstTxWarp prst="textNoShape">
                <a:avLst/>
              </a:prstTxWarp>
              <a:normAutofit/>
            </a:bodyPr>
            <a:lstStyle/>
            <a:p>
              <a:endParaRPr lang="en-US" sz="1425">
                <a:solidFill>
                  <a:prstClr val="black"/>
                </a:solidFill>
                <a:latin typeface="Calibri" panose="020F0502020204030204"/>
              </a:endParaRPr>
            </a:p>
          </p:txBody>
        </p:sp>
        <p:sp>
          <p:nvSpPr>
            <p:cNvPr id="25" name="Freeform 7"/>
            <p:cNvSpPr>
              <a:spLocks/>
            </p:cNvSpPr>
            <p:nvPr/>
          </p:nvSpPr>
          <p:spPr bwMode="auto">
            <a:xfrm rot="10800000">
              <a:off x="2230437" y="3427413"/>
              <a:ext cx="7731125" cy="2782888"/>
            </a:xfrm>
            <a:custGeom>
              <a:avLst/>
              <a:gdLst>
                <a:gd name="T0" fmla="*/ 0 w 4870"/>
                <a:gd name="T1" fmla="*/ 0 h 1753"/>
                <a:gd name="T2" fmla="*/ 2435 w 4870"/>
                <a:gd name="T3" fmla="*/ 1753 h 1753"/>
                <a:gd name="T4" fmla="*/ 4870 w 4870"/>
                <a:gd name="T5" fmla="*/ 0 h 1753"/>
                <a:gd name="T6" fmla="*/ 0 w 4870"/>
                <a:gd name="T7" fmla="*/ 0 h 1753"/>
              </a:gdLst>
              <a:ahLst/>
              <a:cxnLst>
                <a:cxn ang="0">
                  <a:pos x="T0" y="T1"/>
                </a:cxn>
                <a:cxn ang="0">
                  <a:pos x="T2" y="T3"/>
                </a:cxn>
                <a:cxn ang="0">
                  <a:pos x="T4" y="T5"/>
                </a:cxn>
                <a:cxn ang="0">
                  <a:pos x="T6" y="T7"/>
                </a:cxn>
              </a:cxnLst>
              <a:rect l="0" t="0" r="r" b="b"/>
              <a:pathLst>
                <a:path w="4870" h="1753">
                  <a:moveTo>
                    <a:pt x="0" y="0"/>
                  </a:moveTo>
                  <a:lnTo>
                    <a:pt x="2435" y="1753"/>
                  </a:lnTo>
                  <a:lnTo>
                    <a:pt x="4870" y="0"/>
                  </a:lnTo>
                  <a:lnTo>
                    <a:pt x="0" y="0"/>
                  </a:lnTo>
                  <a:close/>
                </a:path>
              </a:pathLst>
            </a:custGeom>
            <a:blipFill dpi="0" rotWithShape="1">
              <a:blip r:embed="rId2">
                <a:alphaModFix amt="37000"/>
                <a:extLst>
                  <a:ext uri="{BEBA8EAE-BF5A-486C-A8C5-ECC9F3942E4B}">
                    <a14:imgProps xmlns:a14="http://schemas.microsoft.com/office/drawing/2010/main">
                      <a14:imgLayer r:embed="rId3">
                        <a14:imgEffect>
                          <a14:saturation sat="0"/>
                        </a14:imgEffect>
                      </a14:imgLayer>
                    </a14:imgProps>
                  </a:ext>
                </a:extLst>
              </a:blip>
              <a:srcRect/>
              <a:tile tx="0" ty="0" sx="100000" sy="100000" flip="none" algn="tl"/>
            </a:blipFill>
            <a:ln>
              <a:noFill/>
            </a:ln>
          </p:spPr>
          <p:txBody>
            <a:bodyPr vert="horz" wrap="square" lIns="68580" tIns="34290" rIns="68580" bIns="34290" numCol="1" anchor="t" anchorCtr="0" compatLnSpc="1">
              <a:prstTxWarp prst="textNoShape">
                <a:avLst/>
              </a:prstTxWarp>
              <a:normAutofit/>
            </a:bodyPr>
            <a:lstStyle/>
            <a:p>
              <a:endParaRPr lang="en-US" sz="1425">
                <a:solidFill>
                  <a:prstClr val="black"/>
                </a:solidFill>
                <a:latin typeface="Calibri" panose="020F0502020204030204"/>
              </a:endParaRPr>
            </a:p>
          </p:txBody>
        </p:sp>
        <p:sp>
          <p:nvSpPr>
            <p:cNvPr id="26" name="Freeform 7"/>
            <p:cNvSpPr>
              <a:spLocks/>
            </p:cNvSpPr>
            <p:nvPr/>
          </p:nvSpPr>
          <p:spPr bwMode="auto">
            <a:xfrm rot="5400000">
              <a:off x="5231603" y="1480346"/>
              <a:ext cx="5565779" cy="3894137"/>
            </a:xfrm>
            <a:custGeom>
              <a:avLst/>
              <a:gdLst>
                <a:gd name="T0" fmla="*/ 0 w 4870"/>
                <a:gd name="T1" fmla="*/ 0 h 1753"/>
                <a:gd name="T2" fmla="*/ 2435 w 4870"/>
                <a:gd name="T3" fmla="*/ 1753 h 1753"/>
                <a:gd name="T4" fmla="*/ 4870 w 4870"/>
                <a:gd name="T5" fmla="*/ 0 h 1753"/>
                <a:gd name="T6" fmla="*/ 0 w 4870"/>
                <a:gd name="T7" fmla="*/ 0 h 1753"/>
              </a:gdLst>
              <a:ahLst/>
              <a:cxnLst>
                <a:cxn ang="0">
                  <a:pos x="T0" y="T1"/>
                </a:cxn>
                <a:cxn ang="0">
                  <a:pos x="T2" y="T3"/>
                </a:cxn>
                <a:cxn ang="0">
                  <a:pos x="T4" y="T5"/>
                </a:cxn>
                <a:cxn ang="0">
                  <a:pos x="T6" y="T7"/>
                </a:cxn>
              </a:cxnLst>
              <a:rect l="0" t="0" r="r" b="b"/>
              <a:pathLst>
                <a:path w="4870" h="1753">
                  <a:moveTo>
                    <a:pt x="0" y="0"/>
                  </a:moveTo>
                  <a:lnTo>
                    <a:pt x="2435" y="1753"/>
                  </a:lnTo>
                  <a:lnTo>
                    <a:pt x="4870" y="0"/>
                  </a:lnTo>
                  <a:lnTo>
                    <a:pt x="0" y="0"/>
                  </a:lnTo>
                  <a:close/>
                </a:path>
              </a:pathLst>
            </a:custGeom>
            <a:blipFill dpi="0" rotWithShape="1">
              <a:blip r:embed="rId2">
                <a:alphaModFix amt="37000"/>
                <a:extLst>
                  <a:ext uri="{BEBA8EAE-BF5A-486C-A8C5-ECC9F3942E4B}">
                    <a14:imgProps xmlns:a14="http://schemas.microsoft.com/office/drawing/2010/main">
                      <a14:imgLayer r:embed="rId3">
                        <a14:imgEffect>
                          <a14:saturation sat="0"/>
                        </a14:imgEffect>
                      </a14:imgLayer>
                    </a14:imgProps>
                  </a:ext>
                </a:extLst>
              </a:blip>
              <a:srcRect/>
              <a:tile tx="0" ty="0" sx="100000" sy="100000" flip="none" algn="tl"/>
            </a:blipFill>
            <a:ln>
              <a:noFill/>
            </a:ln>
          </p:spPr>
          <p:txBody>
            <a:bodyPr vert="horz" wrap="square" lIns="68580" tIns="34290" rIns="68580" bIns="34290" numCol="1" anchor="t" anchorCtr="0" compatLnSpc="1">
              <a:prstTxWarp prst="textNoShape">
                <a:avLst/>
              </a:prstTxWarp>
              <a:normAutofit/>
            </a:bodyPr>
            <a:lstStyle/>
            <a:p>
              <a:endParaRPr lang="en-US" sz="1425">
                <a:solidFill>
                  <a:prstClr val="black"/>
                </a:solidFill>
                <a:latin typeface="Calibri" panose="020F0502020204030204"/>
              </a:endParaRPr>
            </a:p>
          </p:txBody>
        </p:sp>
        <p:sp>
          <p:nvSpPr>
            <p:cNvPr id="27" name="Freeform 7"/>
            <p:cNvSpPr>
              <a:spLocks/>
            </p:cNvSpPr>
            <p:nvPr/>
          </p:nvSpPr>
          <p:spPr bwMode="auto">
            <a:xfrm rot="16200000">
              <a:off x="1404295" y="1488282"/>
              <a:ext cx="5565779" cy="3894137"/>
            </a:xfrm>
            <a:custGeom>
              <a:avLst/>
              <a:gdLst>
                <a:gd name="T0" fmla="*/ 0 w 4870"/>
                <a:gd name="T1" fmla="*/ 0 h 1753"/>
                <a:gd name="T2" fmla="*/ 2435 w 4870"/>
                <a:gd name="T3" fmla="*/ 1753 h 1753"/>
                <a:gd name="T4" fmla="*/ 4870 w 4870"/>
                <a:gd name="T5" fmla="*/ 0 h 1753"/>
                <a:gd name="T6" fmla="*/ 0 w 4870"/>
                <a:gd name="T7" fmla="*/ 0 h 1753"/>
              </a:gdLst>
              <a:ahLst/>
              <a:cxnLst>
                <a:cxn ang="0">
                  <a:pos x="T0" y="T1"/>
                </a:cxn>
                <a:cxn ang="0">
                  <a:pos x="T2" y="T3"/>
                </a:cxn>
                <a:cxn ang="0">
                  <a:pos x="T4" y="T5"/>
                </a:cxn>
                <a:cxn ang="0">
                  <a:pos x="T6" y="T7"/>
                </a:cxn>
              </a:cxnLst>
              <a:rect l="0" t="0" r="r" b="b"/>
              <a:pathLst>
                <a:path w="4870" h="1753">
                  <a:moveTo>
                    <a:pt x="0" y="0"/>
                  </a:moveTo>
                  <a:lnTo>
                    <a:pt x="2435" y="1753"/>
                  </a:lnTo>
                  <a:lnTo>
                    <a:pt x="4870" y="0"/>
                  </a:lnTo>
                  <a:lnTo>
                    <a:pt x="0" y="0"/>
                  </a:lnTo>
                  <a:close/>
                </a:path>
              </a:pathLst>
            </a:custGeom>
            <a:blipFill dpi="0" rotWithShape="1">
              <a:blip r:embed="rId2">
                <a:alphaModFix amt="37000"/>
                <a:extLst>
                  <a:ext uri="{BEBA8EAE-BF5A-486C-A8C5-ECC9F3942E4B}">
                    <a14:imgProps xmlns:a14="http://schemas.microsoft.com/office/drawing/2010/main">
                      <a14:imgLayer r:embed="rId3">
                        <a14:imgEffect>
                          <a14:saturation sat="0"/>
                        </a14:imgEffect>
                      </a14:imgLayer>
                    </a14:imgProps>
                  </a:ext>
                </a:extLst>
              </a:blip>
              <a:srcRect/>
              <a:tile tx="0" ty="0" sx="100000" sy="100000" flip="none" algn="tl"/>
            </a:blipFill>
            <a:ln>
              <a:noFill/>
            </a:ln>
          </p:spPr>
          <p:txBody>
            <a:bodyPr vert="horz" wrap="square" lIns="68580" tIns="34290" rIns="68580" bIns="34290" numCol="1" anchor="t" anchorCtr="0" compatLnSpc="1">
              <a:prstTxWarp prst="textNoShape">
                <a:avLst/>
              </a:prstTxWarp>
              <a:normAutofit/>
            </a:bodyPr>
            <a:lstStyle/>
            <a:p>
              <a:endParaRPr lang="en-US" sz="1425">
                <a:solidFill>
                  <a:prstClr val="black"/>
                </a:solidFill>
                <a:latin typeface="Calibri" panose="020F0502020204030204"/>
              </a:endParaRPr>
            </a:p>
          </p:txBody>
        </p:sp>
        <p:sp>
          <p:nvSpPr>
            <p:cNvPr id="28" name="Rectangle 27"/>
            <p:cNvSpPr/>
            <p:nvPr/>
          </p:nvSpPr>
          <p:spPr>
            <a:xfrm>
              <a:off x="2505305" y="866775"/>
              <a:ext cx="7191375" cy="5143499"/>
            </a:xfrm>
            <a:prstGeom prst="rect">
              <a:avLst/>
            </a:prstGeom>
            <a:blipFill dpi="0" rotWithShape="1">
              <a:blip r:embed="rId4">
                <a:grayscl/>
                <a:extLst>
                  <a:ext uri="{BEBA8EAE-BF5A-486C-A8C5-ECC9F3942E4B}">
                    <a14:imgProps xmlns:a14="http://schemas.microsoft.com/office/drawing/2010/main">
                      <a14:imgLayer r:embed="rId5">
                        <a14:imgEffect>
                          <a14:saturation sat="20000"/>
                        </a14:imgEffect>
                      </a14:imgLayer>
                    </a14:imgProps>
                  </a:ext>
                </a:extLst>
              </a:blip>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425">
                <a:solidFill>
                  <a:prstClr val="white"/>
                </a:solidFill>
                <a:latin typeface="Calibri" panose="020F0502020204030204"/>
              </a:endParaRPr>
            </a:p>
          </p:txBody>
        </p:sp>
      </p:grpSp>
      <p:sp>
        <p:nvSpPr>
          <p:cNvPr id="31" name="Rectangle 30"/>
          <p:cNvSpPr/>
          <p:nvPr/>
        </p:nvSpPr>
        <p:spPr>
          <a:xfrm rot="21436988">
            <a:off x="2961809" y="1920019"/>
            <a:ext cx="1381125" cy="595178"/>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normAutofit/>
          </a:bodyPr>
          <a:lstStyle/>
          <a:p>
            <a:pPr algn="ctr"/>
            <a:r>
              <a:rPr lang="en-US" sz="2400" dirty="0">
                <a:solidFill>
                  <a:srgbClr val="44546A"/>
                </a:solidFill>
                <a:latin typeface="Calibri" panose="020F0502020204030204"/>
              </a:rPr>
              <a:t>Time?</a:t>
            </a:r>
          </a:p>
        </p:txBody>
      </p:sp>
      <p:sp>
        <p:nvSpPr>
          <p:cNvPr id="32" name="Rectangle 31"/>
          <p:cNvSpPr/>
          <p:nvPr/>
        </p:nvSpPr>
        <p:spPr>
          <a:xfrm>
            <a:off x="2961807" y="2777611"/>
            <a:ext cx="1381125" cy="595178"/>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normAutofit/>
          </a:bodyPr>
          <a:lstStyle/>
          <a:p>
            <a:pPr algn="ctr"/>
            <a:r>
              <a:rPr lang="en-US" sz="2400" dirty="0">
                <a:solidFill>
                  <a:srgbClr val="44546A"/>
                </a:solidFill>
                <a:latin typeface="Calibri" panose="020F0502020204030204"/>
              </a:rPr>
              <a:t>Days?</a:t>
            </a:r>
          </a:p>
        </p:txBody>
      </p:sp>
      <p:sp>
        <p:nvSpPr>
          <p:cNvPr id="33" name="Rectangle 32"/>
          <p:cNvSpPr/>
          <p:nvPr/>
        </p:nvSpPr>
        <p:spPr>
          <a:xfrm rot="21306949">
            <a:off x="2961086" y="3612796"/>
            <a:ext cx="1381125" cy="595178"/>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normAutofit fontScale="92500"/>
          </a:bodyPr>
          <a:lstStyle/>
          <a:p>
            <a:pPr algn="ctr"/>
            <a:r>
              <a:rPr lang="en-US" sz="2400" dirty="0">
                <a:solidFill>
                  <a:srgbClr val="44546A"/>
                </a:solidFill>
                <a:latin typeface="Calibri" panose="020F0502020204030204"/>
              </a:rPr>
              <a:t>Document</a:t>
            </a:r>
          </a:p>
        </p:txBody>
      </p:sp>
      <p:sp>
        <p:nvSpPr>
          <p:cNvPr id="34" name="Rectangle 33"/>
          <p:cNvSpPr/>
          <p:nvPr/>
        </p:nvSpPr>
        <p:spPr>
          <a:xfrm>
            <a:off x="2967242" y="4499817"/>
            <a:ext cx="1381125" cy="595178"/>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normAutofit/>
          </a:bodyPr>
          <a:lstStyle/>
          <a:p>
            <a:pPr algn="ctr"/>
            <a:r>
              <a:rPr lang="en-US" sz="2400" dirty="0">
                <a:solidFill>
                  <a:srgbClr val="44546A"/>
                </a:solidFill>
                <a:latin typeface="Calibri" panose="020F0502020204030204"/>
              </a:rPr>
              <a:t>Data</a:t>
            </a:r>
          </a:p>
        </p:txBody>
      </p:sp>
      <p:grpSp>
        <p:nvGrpSpPr>
          <p:cNvPr id="12" name="Group 11"/>
          <p:cNvGrpSpPr/>
          <p:nvPr/>
        </p:nvGrpSpPr>
        <p:grpSpPr>
          <a:xfrm>
            <a:off x="7389260" y="4089384"/>
            <a:ext cx="1351907" cy="1119023"/>
            <a:chOff x="7820343" y="4309510"/>
            <a:chExt cx="1802543" cy="1492030"/>
          </a:xfrm>
        </p:grpSpPr>
        <p:sp>
          <p:nvSpPr>
            <p:cNvPr id="38" name="Rectangle 37"/>
            <p:cNvSpPr/>
            <p:nvPr/>
          </p:nvSpPr>
          <p:spPr>
            <a:xfrm>
              <a:off x="7820343" y="4309512"/>
              <a:ext cx="1802543" cy="1492028"/>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400" dirty="0">
                <a:solidFill>
                  <a:srgbClr val="44546A"/>
                </a:solidFill>
                <a:latin typeface="Calibri" panose="020F0502020204030204"/>
              </a:endParaRPr>
            </a:p>
          </p:txBody>
        </p:sp>
        <p:sp>
          <p:nvSpPr>
            <p:cNvPr id="60" name="TextBox 59"/>
            <p:cNvSpPr txBox="1"/>
            <p:nvPr/>
          </p:nvSpPr>
          <p:spPr>
            <a:xfrm>
              <a:off x="8051264" y="4539051"/>
              <a:ext cx="1551299" cy="1025921"/>
            </a:xfrm>
            <a:prstGeom prst="rect">
              <a:avLst/>
            </a:prstGeom>
            <a:noFill/>
          </p:spPr>
          <p:txBody>
            <a:bodyPr wrap="square" rtlCol="0">
              <a:noAutofit/>
            </a:bodyPr>
            <a:lstStyle/>
            <a:p>
              <a:pPr algn="ctr"/>
              <a:r>
                <a:rPr lang="en-US" sz="1400" dirty="0">
                  <a:solidFill>
                    <a:prstClr val="black">
                      <a:lumMod val="85000"/>
                      <a:lumOff val="15000"/>
                    </a:prstClr>
                  </a:solidFill>
                  <a:latin typeface="Calibri" panose="020F0502020204030204"/>
                </a:rPr>
                <a:t>The data will inform exposure and duration</a:t>
              </a:r>
            </a:p>
          </p:txBody>
        </p:sp>
        <p:grpSp>
          <p:nvGrpSpPr>
            <p:cNvPr id="76" name="Group 75"/>
            <p:cNvGrpSpPr/>
            <p:nvPr/>
          </p:nvGrpSpPr>
          <p:grpSpPr>
            <a:xfrm flipH="1">
              <a:off x="9252824" y="4309510"/>
              <a:ext cx="284156" cy="287569"/>
              <a:chOff x="11488738" y="1195388"/>
              <a:chExt cx="528637" cy="534987"/>
            </a:xfrm>
            <a:effectLst>
              <a:outerShdw blurRad="127000" dist="165100" dir="7620000" sx="43000" sy="43000" algn="ctr" rotWithShape="0">
                <a:srgbClr val="000000">
                  <a:alpha val="76000"/>
                </a:srgbClr>
              </a:outerShdw>
            </a:effectLst>
          </p:grpSpPr>
          <p:sp>
            <p:nvSpPr>
              <p:cNvPr id="77" name="Line 16"/>
              <p:cNvSpPr>
                <a:spLocks noChangeShapeType="1"/>
              </p:cNvSpPr>
              <p:nvPr/>
            </p:nvSpPr>
            <p:spPr bwMode="auto">
              <a:xfrm>
                <a:off x="11858625" y="1570038"/>
                <a:ext cx="149225" cy="150812"/>
              </a:xfrm>
              <a:prstGeom prst="line">
                <a:avLst/>
              </a:prstGeom>
              <a:noFill/>
              <a:ln w="19050" cap="rnd">
                <a:solidFill>
                  <a:schemeClr val="tx1">
                    <a:lumMod val="50000"/>
                    <a:lumOff val="50000"/>
                  </a:schemeClr>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78" name="Freeform 17"/>
              <p:cNvSpPr>
                <a:spLocks noEditPoints="1"/>
              </p:cNvSpPr>
              <p:nvPr/>
            </p:nvSpPr>
            <p:spPr bwMode="auto">
              <a:xfrm>
                <a:off x="11488738" y="1195388"/>
                <a:ext cx="528637" cy="534987"/>
              </a:xfrm>
              <a:custGeom>
                <a:avLst/>
                <a:gdLst>
                  <a:gd name="T0" fmla="*/ 112 w 163"/>
                  <a:gd name="T1" fmla="*/ 116 h 163"/>
                  <a:gd name="T2" fmla="*/ 65 w 163"/>
                  <a:gd name="T3" fmla="*/ 163 h 163"/>
                  <a:gd name="T4" fmla="*/ 67 w 163"/>
                  <a:gd name="T5" fmla="*/ 105 h 163"/>
                  <a:gd name="T6" fmla="*/ 24 w 163"/>
                  <a:gd name="T7" fmla="*/ 54 h 163"/>
                  <a:gd name="T8" fmla="*/ 0 w 163"/>
                  <a:gd name="T9" fmla="*/ 49 h 163"/>
                  <a:gd name="T10" fmla="*/ 49 w 163"/>
                  <a:gd name="T11" fmla="*/ 0 h 163"/>
                  <a:gd name="T12" fmla="*/ 54 w 163"/>
                  <a:gd name="T13" fmla="*/ 24 h 163"/>
                  <a:gd name="T14" fmla="*/ 105 w 163"/>
                  <a:gd name="T15" fmla="*/ 67 h 163"/>
                  <a:gd name="T16" fmla="*/ 163 w 163"/>
                  <a:gd name="T17" fmla="*/ 65 h 163"/>
                  <a:gd name="T18" fmla="*/ 112 w 163"/>
                  <a:gd name="T19" fmla="*/ 116 h 163"/>
                  <a:gd name="T20" fmla="*/ 112 w 163"/>
                  <a:gd name="T21" fmla="*/ 116 h 163"/>
                  <a:gd name="T22" fmla="*/ 112 w 163"/>
                  <a:gd name="T23" fmla="*/ 11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63">
                    <a:moveTo>
                      <a:pt x="112" y="116"/>
                    </a:moveTo>
                    <a:cubicBezTo>
                      <a:pt x="65" y="163"/>
                      <a:pt x="65" y="163"/>
                      <a:pt x="65" y="163"/>
                    </a:cubicBezTo>
                    <a:cubicBezTo>
                      <a:pt x="54" y="134"/>
                      <a:pt x="67" y="105"/>
                      <a:pt x="67" y="105"/>
                    </a:cubicBezTo>
                    <a:cubicBezTo>
                      <a:pt x="24" y="54"/>
                      <a:pt x="24" y="54"/>
                      <a:pt x="24" y="54"/>
                    </a:cubicBezTo>
                    <a:cubicBezTo>
                      <a:pt x="24" y="54"/>
                      <a:pt x="10" y="56"/>
                      <a:pt x="0" y="49"/>
                    </a:cubicBezTo>
                    <a:cubicBezTo>
                      <a:pt x="49" y="0"/>
                      <a:pt x="49" y="0"/>
                      <a:pt x="49" y="0"/>
                    </a:cubicBezTo>
                    <a:cubicBezTo>
                      <a:pt x="49" y="0"/>
                      <a:pt x="57" y="10"/>
                      <a:pt x="54" y="24"/>
                    </a:cubicBezTo>
                    <a:cubicBezTo>
                      <a:pt x="105" y="67"/>
                      <a:pt x="105" y="67"/>
                      <a:pt x="105" y="67"/>
                    </a:cubicBezTo>
                    <a:cubicBezTo>
                      <a:pt x="105" y="67"/>
                      <a:pt x="132" y="53"/>
                      <a:pt x="163" y="65"/>
                    </a:cubicBezTo>
                    <a:lnTo>
                      <a:pt x="112" y="116"/>
                    </a:lnTo>
                    <a:close/>
                    <a:moveTo>
                      <a:pt x="112" y="116"/>
                    </a:moveTo>
                    <a:cubicBezTo>
                      <a:pt x="112" y="116"/>
                      <a:pt x="112" y="116"/>
                      <a:pt x="112" y="116"/>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77500" lnSpcReduction="20000"/>
              </a:bodyPr>
              <a:lstStyle/>
              <a:p>
                <a:endParaRPr lang="en-US" sz="1425">
                  <a:solidFill>
                    <a:prstClr val="black"/>
                  </a:solidFill>
                  <a:latin typeface="Calibri" panose="020F0502020204030204"/>
                </a:endParaRPr>
              </a:p>
            </p:txBody>
          </p:sp>
          <p:sp>
            <p:nvSpPr>
              <p:cNvPr id="79" name="Freeform 18"/>
              <p:cNvSpPr>
                <a:spLocks noEditPoints="1"/>
              </p:cNvSpPr>
              <p:nvPr/>
            </p:nvSpPr>
            <p:spPr bwMode="auto">
              <a:xfrm>
                <a:off x="11566525" y="1274763"/>
                <a:ext cx="266700" cy="268287"/>
              </a:xfrm>
              <a:custGeom>
                <a:avLst/>
                <a:gdLst>
                  <a:gd name="T0" fmla="*/ 43 w 82"/>
                  <a:gd name="T1" fmla="*/ 81 h 82"/>
                  <a:gd name="T2" fmla="*/ 43 w 82"/>
                  <a:gd name="T3" fmla="*/ 82 h 82"/>
                  <a:gd name="T4" fmla="*/ 82 w 82"/>
                  <a:gd name="T5" fmla="*/ 43 h 82"/>
                  <a:gd name="T6" fmla="*/ 81 w 82"/>
                  <a:gd name="T7" fmla="*/ 43 h 82"/>
                  <a:gd name="T8" fmla="*/ 31 w 82"/>
                  <a:gd name="T9" fmla="*/ 0 h 82"/>
                  <a:gd name="T10" fmla="*/ 0 w 82"/>
                  <a:gd name="T11" fmla="*/ 31 h 82"/>
                  <a:gd name="T12" fmla="*/ 43 w 82"/>
                  <a:gd name="T13" fmla="*/ 81 h 82"/>
                  <a:gd name="T14" fmla="*/ 43 w 82"/>
                  <a:gd name="T15" fmla="*/ 81 h 82"/>
                  <a:gd name="T16" fmla="*/ 43 w 82"/>
                  <a:gd name="T17"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43" y="81"/>
                    </a:moveTo>
                    <a:cubicBezTo>
                      <a:pt x="43" y="81"/>
                      <a:pt x="43" y="81"/>
                      <a:pt x="43" y="82"/>
                    </a:cubicBezTo>
                    <a:cubicBezTo>
                      <a:pt x="82" y="43"/>
                      <a:pt x="82" y="43"/>
                      <a:pt x="82" y="43"/>
                    </a:cubicBezTo>
                    <a:cubicBezTo>
                      <a:pt x="81" y="43"/>
                      <a:pt x="81" y="43"/>
                      <a:pt x="81" y="43"/>
                    </a:cubicBezTo>
                    <a:cubicBezTo>
                      <a:pt x="31" y="0"/>
                      <a:pt x="31" y="0"/>
                      <a:pt x="31" y="0"/>
                    </a:cubicBezTo>
                    <a:cubicBezTo>
                      <a:pt x="0" y="31"/>
                      <a:pt x="0" y="31"/>
                      <a:pt x="0" y="31"/>
                    </a:cubicBezTo>
                    <a:lnTo>
                      <a:pt x="43" y="81"/>
                    </a:lnTo>
                    <a:close/>
                    <a:moveTo>
                      <a:pt x="43" y="81"/>
                    </a:moveTo>
                    <a:cubicBezTo>
                      <a:pt x="43" y="81"/>
                      <a:pt x="43" y="81"/>
                      <a:pt x="43" y="81"/>
                    </a:cubicBezTo>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grpSp>
        <p:grpSp>
          <p:nvGrpSpPr>
            <p:cNvPr id="45" name="Group 44"/>
            <p:cNvGrpSpPr/>
            <p:nvPr/>
          </p:nvGrpSpPr>
          <p:grpSpPr>
            <a:xfrm>
              <a:off x="7884656" y="4384010"/>
              <a:ext cx="575533" cy="491508"/>
              <a:chOff x="10323515" y="708025"/>
              <a:chExt cx="1011235" cy="863600"/>
            </a:xfrm>
            <a:solidFill>
              <a:schemeClr val="accent6">
                <a:lumMod val="75000"/>
              </a:schemeClr>
            </a:solidFill>
          </p:grpSpPr>
          <p:sp>
            <p:nvSpPr>
              <p:cNvPr id="46" name="Freeform 37"/>
              <p:cNvSpPr>
                <a:spLocks noEditPoints="1"/>
              </p:cNvSpPr>
              <p:nvPr/>
            </p:nvSpPr>
            <p:spPr bwMode="auto">
              <a:xfrm>
                <a:off x="10323515" y="762000"/>
                <a:ext cx="877886" cy="809625"/>
              </a:xfrm>
              <a:custGeom>
                <a:avLst/>
                <a:gdLst>
                  <a:gd name="T0" fmla="*/ 100 w 131"/>
                  <a:gd name="T1" fmla="*/ 12 h 119"/>
                  <a:gd name="T2" fmla="*/ 51 w 131"/>
                  <a:gd name="T3" fmla="*/ 8 h 119"/>
                  <a:gd name="T4" fmla="*/ 35 w 131"/>
                  <a:gd name="T5" fmla="*/ 42 h 119"/>
                  <a:gd name="T6" fmla="*/ 44 w 131"/>
                  <a:gd name="T7" fmla="*/ 54 h 119"/>
                  <a:gd name="T8" fmla="*/ 57 w 131"/>
                  <a:gd name="T9" fmla="*/ 48 h 119"/>
                  <a:gd name="T10" fmla="*/ 64 w 131"/>
                  <a:gd name="T11" fmla="*/ 37 h 119"/>
                  <a:gd name="T12" fmla="*/ 111 w 131"/>
                  <a:gd name="T13" fmla="*/ 75 h 119"/>
                  <a:gd name="T14" fmla="*/ 105 w 131"/>
                  <a:gd name="T15" fmla="*/ 81 h 119"/>
                  <a:gd name="T16" fmla="*/ 91 w 131"/>
                  <a:gd name="T17" fmla="*/ 71 h 119"/>
                  <a:gd name="T18" fmla="*/ 101 w 131"/>
                  <a:gd name="T19" fmla="*/ 85 h 119"/>
                  <a:gd name="T20" fmla="*/ 95 w 131"/>
                  <a:gd name="T21" fmla="*/ 91 h 119"/>
                  <a:gd name="T22" fmla="*/ 81 w 131"/>
                  <a:gd name="T23" fmla="*/ 81 h 119"/>
                  <a:gd name="T24" fmla="*/ 91 w 131"/>
                  <a:gd name="T25" fmla="*/ 95 h 119"/>
                  <a:gd name="T26" fmla="*/ 85 w 131"/>
                  <a:gd name="T27" fmla="*/ 101 h 119"/>
                  <a:gd name="T28" fmla="*/ 72 w 131"/>
                  <a:gd name="T29" fmla="*/ 91 h 119"/>
                  <a:gd name="T30" fmla="*/ 81 w 131"/>
                  <a:gd name="T31" fmla="*/ 105 h 119"/>
                  <a:gd name="T32" fmla="*/ 76 w 131"/>
                  <a:gd name="T33" fmla="*/ 111 h 119"/>
                  <a:gd name="T34" fmla="*/ 63 w 131"/>
                  <a:gd name="T35" fmla="*/ 91 h 119"/>
                  <a:gd name="T36" fmla="*/ 53 w 131"/>
                  <a:gd name="T37" fmla="*/ 81 h 119"/>
                  <a:gd name="T38" fmla="*/ 43 w 131"/>
                  <a:gd name="T39" fmla="*/ 71 h 119"/>
                  <a:gd name="T40" fmla="*/ 33 w 131"/>
                  <a:gd name="T41" fmla="*/ 61 h 119"/>
                  <a:gd name="T42" fmla="*/ 5 w 131"/>
                  <a:gd name="T43" fmla="*/ 41 h 119"/>
                  <a:gd name="T44" fmla="*/ 1 w 131"/>
                  <a:gd name="T45" fmla="*/ 46 h 119"/>
                  <a:gd name="T46" fmla="*/ 14 w 131"/>
                  <a:gd name="T47" fmla="*/ 70 h 119"/>
                  <a:gd name="T48" fmla="*/ 24 w 131"/>
                  <a:gd name="T49" fmla="*/ 80 h 119"/>
                  <a:gd name="T50" fmla="*/ 34 w 131"/>
                  <a:gd name="T51" fmla="*/ 90 h 119"/>
                  <a:gd name="T52" fmla="*/ 44 w 131"/>
                  <a:gd name="T53" fmla="*/ 100 h 119"/>
                  <a:gd name="T54" fmla="*/ 54 w 131"/>
                  <a:gd name="T55" fmla="*/ 109 h 119"/>
                  <a:gd name="T56" fmla="*/ 71 w 131"/>
                  <a:gd name="T57" fmla="*/ 115 h 119"/>
                  <a:gd name="T58" fmla="*/ 88 w 131"/>
                  <a:gd name="T59" fmla="*/ 108 h 119"/>
                  <a:gd name="T60" fmla="*/ 98 w 131"/>
                  <a:gd name="T61" fmla="*/ 98 h 119"/>
                  <a:gd name="T62" fmla="*/ 108 w 131"/>
                  <a:gd name="T63" fmla="*/ 88 h 119"/>
                  <a:gd name="T64" fmla="*/ 115 w 131"/>
                  <a:gd name="T65" fmla="*/ 71 h 119"/>
                  <a:gd name="T66" fmla="*/ 130 w 131"/>
                  <a:gd name="T67" fmla="*/ 46 h 119"/>
                  <a:gd name="T68" fmla="*/ 102 w 131"/>
                  <a:gd name="T69" fmla="*/ 13 h 119"/>
                  <a:gd name="T70" fmla="*/ 102 w 131"/>
                  <a:gd name="T71" fmla="*/ 1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1" h="119">
                    <a:moveTo>
                      <a:pt x="102" y="13"/>
                    </a:moveTo>
                    <a:cubicBezTo>
                      <a:pt x="101" y="13"/>
                      <a:pt x="101" y="13"/>
                      <a:pt x="100" y="12"/>
                    </a:cubicBezTo>
                    <a:cubicBezTo>
                      <a:pt x="72" y="3"/>
                      <a:pt x="72" y="3"/>
                      <a:pt x="72" y="3"/>
                    </a:cubicBezTo>
                    <a:cubicBezTo>
                      <a:pt x="60" y="0"/>
                      <a:pt x="53" y="6"/>
                      <a:pt x="51" y="8"/>
                    </a:cubicBezTo>
                    <a:cubicBezTo>
                      <a:pt x="49" y="9"/>
                      <a:pt x="49" y="10"/>
                      <a:pt x="48" y="12"/>
                    </a:cubicBezTo>
                    <a:cubicBezTo>
                      <a:pt x="35" y="42"/>
                      <a:pt x="35" y="42"/>
                      <a:pt x="35" y="42"/>
                    </a:cubicBezTo>
                    <a:cubicBezTo>
                      <a:pt x="35" y="43"/>
                      <a:pt x="35" y="46"/>
                      <a:pt x="36" y="48"/>
                    </a:cubicBezTo>
                    <a:cubicBezTo>
                      <a:pt x="38" y="51"/>
                      <a:pt x="41" y="54"/>
                      <a:pt x="44" y="54"/>
                    </a:cubicBezTo>
                    <a:cubicBezTo>
                      <a:pt x="48" y="55"/>
                      <a:pt x="52" y="54"/>
                      <a:pt x="55" y="51"/>
                    </a:cubicBezTo>
                    <a:cubicBezTo>
                      <a:pt x="56" y="50"/>
                      <a:pt x="57" y="49"/>
                      <a:pt x="57" y="48"/>
                    </a:cubicBezTo>
                    <a:cubicBezTo>
                      <a:pt x="62" y="40"/>
                      <a:pt x="62" y="40"/>
                      <a:pt x="62" y="40"/>
                    </a:cubicBezTo>
                    <a:cubicBezTo>
                      <a:pt x="62" y="39"/>
                      <a:pt x="63" y="38"/>
                      <a:pt x="64" y="37"/>
                    </a:cubicBezTo>
                    <a:cubicBezTo>
                      <a:pt x="68" y="33"/>
                      <a:pt x="70" y="35"/>
                      <a:pt x="71" y="35"/>
                    </a:cubicBezTo>
                    <a:cubicBezTo>
                      <a:pt x="77" y="41"/>
                      <a:pt x="111" y="75"/>
                      <a:pt x="111" y="75"/>
                    </a:cubicBezTo>
                    <a:cubicBezTo>
                      <a:pt x="112" y="77"/>
                      <a:pt x="112" y="79"/>
                      <a:pt x="110" y="80"/>
                    </a:cubicBezTo>
                    <a:cubicBezTo>
                      <a:pt x="109" y="82"/>
                      <a:pt x="107" y="82"/>
                      <a:pt x="105" y="81"/>
                    </a:cubicBezTo>
                    <a:cubicBezTo>
                      <a:pt x="96" y="71"/>
                      <a:pt x="96" y="71"/>
                      <a:pt x="96" y="71"/>
                    </a:cubicBezTo>
                    <a:cubicBezTo>
                      <a:pt x="95" y="70"/>
                      <a:pt x="93" y="70"/>
                      <a:pt x="91" y="71"/>
                    </a:cubicBezTo>
                    <a:cubicBezTo>
                      <a:pt x="90" y="73"/>
                      <a:pt x="90" y="75"/>
                      <a:pt x="91" y="76"/>
                    </a:cubicBezTo>
                    <a:cubicBezTo>
                      <a:pt x="101" y="85"/>
                      <a:pt x="101" y="85"/>
                      <a:pt x="101" y="85"/>
                    </a:cubicBezTo>
                    <a:cubicBezTo>
                      <a:pt x="102" y="86"/>
                      <a:pt x="102" y="89"/>
                      <a:pt x="100" y="90"/>
                    </a:cubicBezTo>
                    <a:cubicBezTo>
                      <a:pt x="99" y="92"/>
                      <a:pt x="97" y="92"/>
                      <a:pt x="95" y="91"/>
                    </a:cubicBezTo>
                    <a:cubicBezTo>
                      <a:pt x="86" y="81"/>
                      <a:pt x="86" y="81"/>
                      <a:pt x="86" y="81"/>
                    </a:cubicBezTo>
                    <a:cubicBezTo>
                      <a:pt x="85" y="80"/>
                      <a:pt x="83" y="80"/>
                      <a:pt x="81" y="81"/>
                    </a:cubicBezTo>
                    <a:cubicBezTo>
                      <a:pt x="80" y="83"/>
                      <a:pt x="80" y="85"/>
                      <a:pt x="81" y="86"/>
                    </a:cubicBezTo>
                    <a:cubicBezTo>
                      <a:pt x="91" y="95"/>
                      <a:pt x="91" y="95"/>
                      <a:pt x="91" y="95"/>
                    </a:cubicBezTo>
                    <a:cubicBezTo>
                      <a:pt x="92" y="96"/>
                      <a:pt x="92" y="99"/>
                      <a:pt x="90" y="100"/>
                    </a:cubicBezTo>
                    <a:cubicBezTo>
                      <a:pt x="89" y="102"/>
                      <a:pt x="87" y="102"/>
                      <a:pt x="85" y="101"/>
                    </a:cubicBezTo>
                    <a:cubicBezTo>
                      <a:pt x="76" y="91"/>
                      <a:pt x="76" y="91"/>
                      <a:pt x="76" y="91"/>
                    </a:cubicBezTo>
                    <a:cubicBezTo>
                      <a:pt x="75" y="90"/>
                      <a:pt x="73" y="90"/>
                      <a:pt x="72" y="91"/>
                    </a:cubicBezTo>
                    <a:cubicBezTo>
                      <a:pt x="70" y="92"/>
                      <a:pt x="70" y="94"/>
                      <a:pt x="72" y="96"/>
                    </a:cubicBezTo>
                    <a:cubicBezTo>
                      <a:pt x="81" y="105"/>
                      <a:pt x="81" y="105"/>
                      <a:pt x="81" y="105"/>
                    </a:cubicBezTo>
                    <a:cubicBezTo>
                      <a:pt x="82" y="106"/>
                      <a:pt x="82" y="109"/>
                      <a:pt x="80" y="110"/>
                    </a:cubicBezTo>
                    <a:cubicBezTo>
                      <a:pt x="79" y="112"/>
                      <a:pt x="77" y="112"/>
                      <a:pt x="76" y="111"/>
                    </a:cubicBezTo>
                    <a:cubicBezTo>
                      <a:pt x="64" y="99"/>
                      <a:pt x="64" y="99"/>
                      <a:pt x="64" y="99"/>
                    </a:cubicBezTo>
                    <a:cubicBezTo>
                      <a:pt x="66" y="97"/>
                      <a:pt x="65" y="93"/>
                      <a:pt x="63" y="91"/>
                    </a:cubicBezTo>
                    <a:cubicBezTo>
                      <a:pt x="60" y="88"/>
                      <a:pt x="56" y="88"/>
                      <a:pt x="53" y="90"/>
                    </a:cubicBezTo>
                    <a:cubicBezTo>
                      <a:pt x="56" y="88"/>
                      <a:pt x="56" y="83"/>
                      <a:pt x="53" y="81"/>
                    </a:cubicBezTo>
                    <a:cubicBezTo>
                      <a:pt x="50" y="78"/>
                      <a:pt x="46" y="78"/>
                      <a:pt x="43" y="80"/>
                    </a:cubicBezTo>
                    <a:cubicBezTo>
                      <a:pt x="46" y="78"/>
                      <a:pt x="46" y="73"/>
                      <a:pt x="43" y="71"/>
                    </a:cubicBezTo>
                    <a:cubicBezTo>
                      <a:pt x="40" y="68"/>
                      <a:pt x="36" y="68"/>
                      <a:pt x="33" y="70"/>
                    </a:cubicBezTo>
                    <a:cubicBezTo>
                      <a:pt x="36" y="68"/>
                      <a:pt x="36" y="64"/>
                      <a:pt x="33" y="61"/>
                    </a:cubicBezTo>
                    <a:cubicBezTo>
                      <a:pt x="30" y="58"/>
                      <a:pt x="27" y="58"/>
                      <a:pt x="24" y="60"/>
                    </a:cubicBezTo>
                    <a:cubicBezTo>
                      <a:pt x="5" y="41"/>
                      <a:pt x="5" y="41"/>
                      <a:pt x="5" y="41"/>
                    </a:cubicBezTo>
                    <a:cubicBezTo>
                      <a:pt x="4" y="40"/>
                      <a:pt x="2" y="40"/>
                      <a:pt x="1" y="41"/>
                    </a:cubicBezTo>
                    <a:cubicBezTo>
                      <a:pt x="0" y="42"/>
                      <a:pt x="0" y="44"/>
                      <a:pt x="1" y="46"/>
                    </a:cubicBezTo>
                    <a:cubicBezTo>
                      <a:pt x="20" y="64"/>
                      <a:pt x="20" y="64"/>
                      <a:pt x="20" y="64"/>
                    </a:cubicBezTo>
                    <a:cubicBezTo>
                      <a:pt x="14" y="70"/>
                      <a:pt x="14" y="70"/>
                      <a:pt x="14" y="70"/>
                    </a:cubicBezTo>
                    <a:cubicBezTo>
                      <a:pt x="12" y="72"/>
                      <a:pt x="12" y="76"/>
                      <a:pt x="15" y="79"/>
                    </a:cubicBezTo>
                    <a:cubicBezTo>
                      <a:pt x="17" y="82"/>
                      <a:pt x="22" y="82"/>
                      <a:pt x="24" y="80"/>
                    </a:cubicBezTo>
                    <a:cubicBezTo>
                      <a:pt x="22" y="82"/>
                      <a:pt x="22" y="86"/>
                      <a:pt x="25" y="89"/>
                    </a:cubicBezTo>
                    <a:cubicBezTo>
                      <a:pt x="27" y="92"/>
                      <a:pt x="31" y="92"/>
                      <a:pt x="34" y="90"/>
                    </a:cubicBezTo>
                    <a:cubicBezTo>
                      <a:pt x="31" y="92"/>
                      <a:pt x="32" y="96"/>
                      <a:pt x="34" y="99"/>
                    </a:cubicBezTo>
                    <a:cubicBezTo>
                      <a:pt x="37" y="102"/>
                      <a:pt x="41" y="102"/>
                      <a:pt x="44" y="100"/>
                    </a:cubicBezTo>
                    <a:cubicBezTo>
                      <a:pt x="41" y="102"/>
                      <a:pt x="42" y="106"/>
                      <a:pt x="44" y="109"/>
                    </a:cubicBezTo>
                    <a:cubicBezTo>
                      <a:pt x="47" y="112"/>
                      <a:pt x="51" y="112"/>
                      <a:pt x="54" y="109"/>
                    </a:cubicBezTo>
                    <a:cubicBezTo>
                      <a:pt x="60" y="104"/>
                      <a:pt x="60" y="104"/>
                      <a:pt x="60" y="104"/>
                    </a:cubicBezTo>
                    <a:cubicBezTo>
                      <a:pt x="71" y="115"/>
                      <a:pt x="71" y="115"/>
                      <a:pt x="71" y="115"/>
                    </a:cubicBezTo>
                    <a:cubicBezTo>
                      <a:pt x="75" y="119"/>
                      <a:pt x="81" y="119"/>
                      <a:pt x="85" y="115"/>
                    </a:cubicBezTo>
                    <a:cubicBezTo>
                      <a:pt x="87" y="113"/>
                      <a:pt x="88" y="110"/>
                      <a:pt x="88" y="108"/>
                    </a:cubicBezTo>
                    <a:cubicBezTo>
                      <a:pt x="90" y="108"/>
                      <a:pt x="93" y="107"/>
                      <a:pt x="95" y="105"/>
                    </a:cubicBezTo>
                    <a:cubicBezTo>
                      <a:pt x="97" y="103"/>
                      <a:pt x="98" y="100"/>
                      <a:pt x="98" y="98"/>
                    </a:cubicBezTo>
                    <a:cubicBezTo>
                      <a:pt x="100" y="98"/>
                      <a:pt x="103" y="97"/>
                      <a:pt x="105" y="95"/>
                    </a:cubicBezTo>
                    <a:cubicBezTo>
                      <a:pt x="107" y="93"/>
                      <a:pt x="108" y="90"/>
                      <a:pt x="108" y="88"/>
                    </a:cubicBezTo>
                    <a:cubicBezTo>
                      <a:pt x="110" y="88"/>
                      <a:pt x="113" y="87"/>
                      <a:pt x="115" y="85"/>
                    </a:cubicBezTo>
                    <a:cubicBezTo>
                      <a:pt x="119" y="81"/>
                      <a:pt x="119" y="75"/>
                      <a:pt x="115" y="71"/>
                    </a:cubicBezTo>
                    <a:cubicBezTo>
                      <a:pt x="110" y="66"/>
                      <a:pt x="110" y="66"/>
                      <a:pt x="110" y="66"/>
                    </a:cubicBezTo>
                    <a:cubicBezTo>
                      <a:pt x="130" y="46"/>
                      <a:pt x="130" y="46"/>
                      <a:pt x="130" y="46"/>
                    </a:cubicBezTo>
                    <a:cubicBezTo>
                      <a:pt x="131" y="45"/>
                      <a:pt x="131" y="43"/>
                      <a:pt x="130" y="42"/>
                    </a:cubicBezTo>
                    <a:lnTo>
                      <a:pt x="102" y="13"/>
                    </a:lnTo>
                    <a:close/>
                    <a:moveTo>
                      <a:pt x="102" y="13"/>
                    </a:moveTo>
                    <a:cubicBezTo>
                      <a:pt x="102" y="13"/>
                      <a:pt x="102" y="13"/>
                      <a:pt x="102"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endParaRPr lang="en-US" sz="1425">
                  <a:solidFill>
                    <a:prstClr val="black"/>
                  </a:solidFill>
                  <a:latin typeface="Calibri" panose="020F0502020204030204"/>
                </a:endParaRPr>
              </a:p>
            </p:txBody>
          </p:sp>
          <p:sp>
            <p:nvSpPr>
              <p:cNvPr id="47" name="Freeform 38"/>
              <p:cNvSpPr>
                <a:spLocks noEditPoints="1"/>
              </p:cNvSpPr>
              <p:nvPr/>
            </p:nvSpPr>
            <p:spPr bwMode="auto">
              <a:xfrm>
                <a:off x="11014075" y="708025"/>
                <a:ext cx="320675" cy="325438"/>
              </a:xfrm>
              <a:custGeom>
                <a:avLst/>
                <a:gdLst>
                  <a:gd name="T0" fmla="*/ 46 w 48"/>
                  <a:gd name="T1" fmla="*/ 28 h 48"/>
                  <a:gd name="T2" fmla="*/ 20 w 48"/>
                  <a:gd name="T3" fmla="*/ 3 h 48"/>
                  <a:gd name="T4" fmla="*/ 11 w 48"/>
                  <a:gd name="T5" fmla="*/ 3 h 48"/>
                  <a:gd name="T6" fmla="*/ 3 w 48"/>
                  <a:gd name="T7" fmla="*/ 12 h 48"/>
                  <a:gd name="T8" fmla="*/ 3 w 48"/>
                  <a:gd name="T9" fmla="*/ 20 h 48"/>
                  <a:gd name="T10" fmla="*/ 28 w 48"/>
                  <a:gd name="T11" fmla="*/ 46 h 48"/>
                  <a:gd name="T12" fmla="*/ 37 w 48"/>
                  <a:gd name="T13" fmla="*/ 46 h 48"/>
                  <a:gd name="T14" fmla="*/ 46 w 48"/>
                  <a:gd name="T15" fmla="*/ 37 h 48"/>
                  <a:gd name="T16" fmla="*/ 46 w 48"/>
                  <a:gd name="T17" fmla="*/ 28 h 48"/>
                  <a:gd name="T18" fmla="*/ 32 w 48"/>
                  <a:gd name="T19" fmla="*/ 41 h 48"/>
                  <a:gd name="T20" fmla="*/ 27 w 48"/>
                  <a:gd name="T21" fmla="*/ 36 h 48"/>
                  <a:gd name="T22" fmla="*/ 32 w 48"/>
                  <a:gd name="T23" fmla="*/ 31 h 48"/>
                  <a:gd name="T24" fmla="*/ 37 w 48"/>
                  <a:gd name="T25" fmla="*/ 36 h 48"/>
                  <a:gd name="T26" fmla="*/ 32 w 48"/>
                  <a:gd name="T27" fmla="*/ 41 h 48"/>
                  <a:gd name="T28" fmla="*/ 32 w 48"/>
                  <a:gd name="T29" fmla="*/ 41 h 48"/>
                  <a:gd name="T30" fmla="*/ 32 w 48"/>
                  <a:gd name="T31"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48">
                    <a:moveTo>
                      <a:pt x="46" y="28"/>
                    </a:moveTo>
                    <a:cubicBezTo>
                      <a:pt x="20" y="3"/>
                      <a:pt x="20" y="3"/>
                      <a:pt x="20" y="3"/>
                    </a:cubicBezTo>
                    <a:cubicBezTo>
                      <a:pt x="18" y="0"/>
                      <a:pt x="14" y="0"/>
                      <a:pt x="11" y="3"/>
                    </a:cubicBezTo>
                    <a:cubicBezTo>
                      <a:pt x="3" y="12"/>
                      <a:pt x="3" y="12"/>
                      <a:pt x="3" y="12"/>
                    </a:cubicBezTo>
                    <a:cubicBezTo>
                      <a:pt x="0" y="14"/>
                      <a:pt x="0" y="18"/>
                      <a:pt x="3" y="20"/>
                    </a:cubicBezTo>
                    <a:cubicBezTo>
                      <a:pt x="28" y="46"/>
                      <a:pt x="28" y="46"/>
                      <a:pt x="28" y="46"/>
                    </a:cubicBezTo>
                    <a:cubicBezTo>
                      <a:pt x="30" y="48"/>
                      <a:pt x="34" y="48"/>
                      <a:pt x="37" y="46"/>
                    </a:cubicBezTo>
                    <a:cubicBezTo>
                      <a:pt x="46" y="37"/>
                      <a:pt x="46" y="37"/>
                      <a:pt x="46" y="37"/>
                    </a:cubicBezTo>
                    <a:cubicBezTo>
                      <a:pt x="48" y="35"/>
                      <a:pt x="48" y="31"/>
                      <a:pt x="46" y="28"/>
                    </a:cubicBezTo>
                    <a:close/>
                    <a:moveTo>
                      <a:pt x="32" y="41"/>
                    </a:moveTo>
                    <a:cubicBezTo>
                      <a:pt x="29" y="41"/>
                      <a:pt x="27" y="39"/>
                      <a:pt x="27" y="36"/>
                    </a:cubicBezTo>
                    <a:cubicBezTo>
                      <a:pt x="27" y="33"/>
                      <a:pt x="29" y="31"/>
                      <a:pt x="32" y="31"/>
                    </a:cubicBezTo>
                    <a:cubicBezTo>
                      <a:pt x="35" y="31"/>
                      <a:pt x="37" y="33"/>
                      <a:pt x="37" y="36"/>
                    </a:cubicBezTo>
                    <a:cubicBezTo>
                      <a:pt x="37" y="39"/>
                      <a:pt x="35" y="41"/>
                      <a:pt x="32" y="41"/>
                    </a:cubicBezTo>
                    <a:close/>
                    <a:moveTo>
                      <a:pt x="32" y="41"/>
                    </a:moveTo>
                    <a:cubicBezTo>
                      <a:pt x="32" y="41"/>
                      <a:pt x="32" y="41"/>
                      <a:pt x="32" y="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32500" lnSpcReduction="20000"/>
              </a:bodyPr>
              <a:lstStyle/>
              <a:p>
                <a:endParaRPr lang="en-US" sz="1425">
                  <a:solidFill>
                    <a:prstClr val="black"/>
                  </a:solidFill>
                  <a:latin typeface="Calibri" panose="020F0502020204030204"/>
                </a:endParaRPr>
              </a:p>
            </p:txBody>
          </p:sp>
        </p:grpSp>
      </p:grpSp>
      <p:grpSp>
        <p:nvGrpSpPr>
          <p:cNvPr id="8" name="Group 7"/>
          <p:cNvGrpSpPr/>
          <p:nvPr/>
        </p:nvGrpSpPr>
        <p:grpSpPr>
          <a:xfrm>
            <a:off x="7470634" y="2310145"/>
            <a:ext cx="1404408" cy="1180465"/>
            <a:chOff x="7928845" y="1937190"/>
            <a:chExt cx="1872544" cy="1573953"/>
          </a:xfrm>
        </p:grpSpPr>
        <p:sp>
          <p:nvSpPr>
            <p:cNvPr id="36" name="Rectangle 35"/>
            <p:cNvSpPr/>
            <p:nvPr/>
          </p:nvSpPr>
          <p:spPr>
            <a:xfrm rot="900000">
              <a:off x="7928845" y="2019115"/>
              <a:ext cx="1802543" cy="1492028"/>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400" dirty="0">
                <a:solidFill>
                  <a:srgbClr val="44546A"/>
                </a:solidFill>
                <a:latin typeface="Calibri" panose="020F0502020204030204"/>
              </a:endParaRPr>
            </a:p>
          </p:txBody>
        </p:sp>
        <p:sp>
          <p:nvSpPr>
            <p:cNvPr id="49" name="TextBox 48"/>
            <p:cNvSpPr txBox="1"/>
            <p:nvPr/>
          </p:nvSpPr>
          <p:spPr>
            <a:xfrm rot="900000">
              <a:off x="8070230" y="2268442"/>
              <a:ext cx="1551299" cy="1025921"/>
            </a:xfrm>
            <a:prstGeom prst="rect">
              <a:avLst/>
            </a:prstGeom>
            <a:noFill/>
          </p:spPr>
          <p:txBody>
            <a:bodyPr wrap="square" rtlCol="0">
              <a:noAutofit/>
            </a:bodyPr>
            <a:lstStyle/>
            <a:p>
              <a:pPr algn="ctr"/>
              <a:r>
                <a:rPr lang="en-US" dirty="0">
                  <a:solidFill>
                    <a:prstClr val="black"/>
                  </a:solidFill>
                  <a:latin typeface="Calibri" panose="020F0502020204030204"/>
                </a:rPr>
                <a:t>Based on intensity of need!</a:t>
              </a:r>
            </a:p>
          </p:txBody>
        </p:sp>
        <p:grpSp>
          <p:nvGrpSpPr>
            <p:cNvPr id="68" name="Group 67"/>
            <p:cNvGrpSpPr/>
            <p:nvPr/>
          </p:nvGrpSpPr>
          <p:grpSpPr>
            <a:xfrm flipH="1">
              <a:off x="9517233" y="2206262"/>
              <a:ext cx="284156" cy="287569"/>
              <a:chOff x="11488738" y="1195388"/>
              <a:chExt cx="528637" cy="534987"/>
            </a:xfrm>
            <a:effectLst>
              <a:outerShdw blurRad="127000" dist="165100" dir="7620000" sx="43000" sy="43000" algn="ctr" rotWithShape="0">
                <a:srgbClr val="000000">
                  <a:alpha val="76000"/>
                </a:srgbClr>
              </a:outerShdw>
            </a:effectLst>
          </p:grpSpPr>
          <p:sp>
            <p:nvSpPr>
              <p:cNvPr id="69" name="Line 16"/>
              <p:cNvSpPr>
                <a:spLocks noChangeShapeType="1"/>
              </p:cNvSpPr>
              <p:nvPr/>
            </p:nvSpPr>
            <p:spPr bwMode="auto">
              <a:xfrm>
                <a:off x="11858625" y="1570038"/>
                <a:ext cx="149225" cy="150812"/>
              </a:xfrm>
              <a:prstGeom prst="line">
                <a:avLst/>
              </a:prstGeom>
              <a:noFill/>
              <a:ln w="19050" cap="rnd">
                <a:solidFill>
                  <a:schemeClr val="tx1">
                    <a:lumMod val="50000"/>
                    <a:lumOff val="50000"/>
                  </a:schemeClr>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70" name="Freeform 17"/>
              <p:cNvSpPr>
                <a:spLocks noEditPoints="1"/>
              </p:cNvSpPr>
              <p:nvPr/>
            </p:nvSpPr>
            <p:spPr bwMode="auto">
              <a:xfrm>
                <a:off x="11488738" y="1195388"/>
                <a:ext cx="528637" cy="534987"/>
              </a:xfrm>
              <a:custGeom>
                <a:avLst/>
                <a:gdLst>
                  <a:gd name="T0" fmla="*/ 112 w 163"/>
                  <a:gd name="T1" fmla="*/ 116 h 163"/>
                  <a:gd name="T2" fmla="*/ 65 w 163"/>
                  <a:gd name="T3" fmla="*/ 163 h 163"/>
                  <a:gd name="T4" fmla="*/ 67 w 163"/>
                  <a:gd name="T5" fmla="*/ 105 h 163"/>
                  <a:gd name="T6" fmla="*/ 24 w 163"/>
                  <a:gd name="T7" fmla="*/ 54 h 163"/>
                  <a:gd name="T8" fmla="*/ 0 w 163"/>
                  <a:gd name="T9" fmla="*/ 49 h 163"/>
                  <a:gd name="T10" fmla="*/ 49 w 163"/>
                  <a:gd name="T11" fmla="*/ 0 h 163"/>
                  <a:gd name="T12" fmla="*/ 54 w 163"/>
                  <a:gd name="T13" fmla="*/ 24 h 163"/>
                  <a:gd name="T14" fmla="*/ 105 w 163"/>
                  <a:gd name="T15" fmla="*/ 67 h 163"/>
                  <a:gd name="T16" fmla="*/ 163 w 163"/>
                  <a:gd name="T17" fmla="*/ 65 h 163"/>
                  <a:gd name="T18" fmla="*/ 112 w 163"/>
                  <a:gd name="T19" fmla="*/ 116 h 163"/>
                  <a:gd name="T20" fmla="*/ 112 w 163"/>
                  <a:gd name="T21" fmla="*/ 116 h 163"/>
                  <a:gd name="T22" fmla="*/ 112 w 163"/>
                  <a:gd name="T23" fmla="*/ 11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63">
                    <a:moveTo>
                      <a:pt x="112" y="116"/>
                    </a:moveTo>
                    <a:cubicBezTo>
                      <a:pt x="65" y="163"/>
                      <a:pt x="65" y="163"/>
                      <a:pt x="65" y="163"/>
                    </a:cubicBezTo>
                    <a:cubicBezTo>
                      <a:pt x="54" y="134"/>
                      <a:pt x="67" y="105"/>
                      <a:pt x="67" y="105"/>
                    </a:cubicBezTo>
                    <a:cubicBezTo>
                      <a:pt x="24" y="54"/>
                      <a:pt x="24" y="54"/>
                      <a:pt x="24" y="54"/>
                    </a:cubicBezTo>
                    <a:cubicBezTo>
                      <a:pt x="24" y="54"/>
                      <a:pt x="10" y="56"/>
                      <a:pt x="0" y="49"/>
                    </a:cubicBezTo>
                    <a:cubicBezTo>
                      <a:pt x="49" y="0"/>
                      <a:pt x="49" y="0"/>
                      <a:pt x="49" y="0"/>
                    </a:cubicBezTo>
                    <a:cubicBezTo>
                      <a:pt x="49" y="0"/>
                      <a:pt x="57" y="10"/>
                      <a:pt x="54" y="24"/>
                    </a:cubicBezTo>
                    <a:cubicBezTo>
                      <a:pt x="105" y="67"/>
                      <a:pt x="105" y="67"/>
                      <a:pt x="105" y="67"/>
                    </a:cubicBezTo>
                    <a:cubicBezTo>
                      <a:pt x="105" y="67"/>
                      <a:pt x="132" y="53"/>
                      <a:pt x="163" y="65"/>
                    </a:cubicBezTo>
                    <a:lnTo>
                      <a:pt x="112" y="116"/>
                    </a:lnTo>
                    <a:close/>
                    <a:moveTo>
                      <a:pt x="112" y="116"/>
                    </a:moveTo>
                    <a:cubicBezTo>
                      <a:pt x="112" y="116"/>
                      <a:pt x="112" y="116"/>
                      <a:pt x="112" y="116"/>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77500" lnSpcReduction="20000"/>
              </a:bodyPr>
              <a:lstStyle/>
              <a:p>
                <a:endParaRPr lang="en-US" sz="1425">
                  <a:solidFill>
                    <a:prstClr val="black"/>
                  </a:solidFill>
                  <a:latin typeface="Calibri" panose="020F0502020204030204"/>
                </a:endParaRPr>
              </a:p>
            </p:txBody>
          </p:sp>
          <p:sp>
            <p:nvSpPr>
              <p:cNvPr id="71" name="Freeform 18"/>
              <p:cNvSpPr>
                <a:spLocks noEditPoints="1"/>
              </p:cNvSpPr>
              <p:nvPr/>
            </p:nvSpPr>
            <p:spPr bwMode="auto">
              <a:xfrm>
                <a:off x="11566525" y="1274763"/>
                <a:ext cx="266700" cy="268287"/>
              </a:xfrm>
              <a:custGeom>
                <a:avLst/>
                <a:gdLst>
                  <a:gd name="T0" fmla="*/ 43 w 82"/>
                  <a:gd name="T1" fmla="*/ 81 h 82"/>
                  <a:gd name="T2" fmla="*/ 43 w 82"/>
                  <a:gd name="T3" fmla="*/ 82 h 82"/>
                  <a:gd name="T4" fmla="*/ 82 w 82"/>
                  <a:gd name="T5" fmla="*/ 43 h 82"/>
                  <a:gd name="T6" fmla="*/ 81 w 82"/>
                  <a:gd name="T7" fmla="*/ 43 h 82"/>
                  <a:gd name="T8" fmla="*/ 31 w 82"/>
                  <a:gd name="T9" fmla="*/ 0 h 82"/>
                  <a:gd name="T10" fmla="*/ 0 w 82"/>
                  <a:gd name="T11" fmla="*/ 31 h 82"/>
                  <a:gd name="T12" fmla="*/ 43 w 82"/>
                  <a:gd name="T13" fmla="*/ 81 h 82"/>
                  <a:gd name="T14" fmla="*/ 43 w 82"/>
                  <a:gd name="T15" fmla="*/ 81 h 82"/>
                  <a:gd name="T16" fmla="*/ 43 w 82"/>
                  <a:gd name="T17"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43" y="81"/>
                    </a:moveTo>
                    <a:cubicBezTo>
                      <a:pt x="43" y="81"/>
                      <a:pt x="43" y="81"/>
                      <a:pt x="43" y="82"/>
                    </a:cubicBezTo>
                    <a:cubicBezTo>
                      <a:pt x="82" y="43"/>
                      <a:pt x="82" y="43"/>
                      <a:pt x="82" y="43"/>
                    </a:cubicBezTo>
                    <a:cubicBezTo>
                      <a:pt x="81" y="43"/>
                      <a:pt x="81" y="43"/>
                      <a:pt x="81" y="43"/>
                    </a:cubicBezTo>
                    <a:cubicBezTo>
                      <a:pt x="31" y="0"/>
                      <a:pt x="31" y="0"/>
                      <a:pt x="31" y="0"/>
                    </a:cubicBezTo>
                    <a:cubicBezTo>
                      <a:pt x="0" y="31"/>
                      <a:pt x="0" y="31"/>
                      <a:pt x="0" y="31"/>
                    </a:cubicBezTo>
                    <a:lnTo>
                      <a:pt x="43" y="81"/>
                    </a:lnTo>
                    <a:close/>
                    <a:moveTo>
                      <a:pt x="43" y="81"/>
                    </a:moveTo>
                    <a:cubicBezTo>
                      <a:pt x="43" y="81"/>
                      <a:pt x="43" y="81"/>
                      <a:pt x="43" y="81"/>
                    </a:cubicBezTo>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grpSp>
        <p:grpSp>
          <p:nvGrpSpPr>
            <p:cNvPr id="87" name="Group 86"/>
            <p:cNvGrpSpPr/>
            <p:nvPr/>
          </p:nvGrpSpPr>
          <p:grpSpPr>
            <a:xfrm rot="879452">
              <a:off x="8179214" y="1937190"/>
              <a:ext cx="468464" cy="468464"/>
              <a:chOff x="8631238" y="1792288"/>
              <a:chExt cx="2851151" cy="2851150"/>
            </a:xfrm>
            <a:solidFill>
              <a:schemeClr val="bg1">
                <a:lumMod val="95000"/>
              </a:schemeClr>
            </a:solidFill>
          </p:grpSpPr>
          <p:sp>
            <p:nvSpPr>
              <p:cNvPr id="88" name="Freeform 18"/>
              <p:cNvSpPr>
                <a:spLocks noEditPoints="1"/>
              </p:cNvSpPr>
              <p:nvPr/>
            </p:nvSpPr>
            <p:spPr bwMode="auto">
              <a:xfrm>
                <a:off x="8631238" y="2963863"/>
                <a:ext cx="1614488" cy="1679575"/>
              </a:xfrm>
              <a:custGeom>
                <a:avLst/>
                <a:gdLst>
                  <a:gd name="T0" fmla="*/ 861 w 896"/>
                  <a:gd name="T1" fmla="*/ 560 h 922"/>
                  <a:gd name="T2" fmla="*/ 804 w 896"/>
                  <a:gd name="T3" fmla="*/ 526 h 922"/>
                  <a:gd name="T4" fmla="*/ 810 w 896"/>
                  <a:gd name="T5" fmla="*/ 461 h 922"/>
                  <a:gd name="T6" fmla="*/ 804 w 896"/>
                  <a:gd name="T7" fmla="*/ 396 h 922"/>
                  <a:gd name="T8" fmla="*/ 861 w 896"/>
                  <a:gd name="T9" fmla="*/ 363 h 922"/>
                  <a:gd name="T10" fmla="*/ 886 w 896"/>
                  <a:gd name="T11" fmla="*/ 330 h 922"/>
                  <a:gd name="T12" fmla="*/ 881 w 896"/>
                  <a:gd name="T13" fmla="*/ 290 h 922"/>
                  <a:gd name="T14" fmla="*/ 813 w 896"/>
                  <a:gd name="T15" fmla="*/ 172 h 922"/>
                  <a:gd name="T16" fmla="*/ 740 w 896"/>
                  <a:gd name="T17" fmla="*/ 153 h 922"/>
                  <a:gd name="T18" fmla="*/ 683 w 896"/>
                  <a:gd name="T19" fmla="*/ 186 h 922"/>
                  <a:gd name="T20" fmla="*/ 569 w 896"/>
                  <a:gd name="T21" fmla="*/ 121 h 922"/>
                  <a:gd name="T22" fmla="*/ 569 w 896"/>
                  <a:gd name="T23" fmla="*/ 54 h 922"/>
                  <a:gd name="T24" fmla="*/ 516 w 896"/>
                  <a:gd name="T25" fmla="*/ 0 h 922"/>
                  <a:gd name="T26" fmla="*/ 380 w 896"/>
                  <a:gd name="T27" fmla="*/ 0 h 922"/>
                  <a:gd name="T28" fmla="*/ 327 w 896"/>
                  <a:gd name="T29" fmla="*/ 54 h 922"/>
                  <a:gd name="T30" fmla="*/ 327 w 896"/>
                  <a:gd name="T31" fmla="*/ 121 h 922"/>
                  <a:gd name="T32" fmla="*/ 214 w 896"/>
                  <a:gd name="T33" fmla="*/ 186 h 922"/>
                  <a:gd name="T34" fmla="*/ 156 w 896"/>
                  <a:gd name="T35" fmla="*/ 153 h 922"/>
                  <a:gd name="T36" fmla="*/ 83 w 896"/>
                  <a:gd name="T37" fmla="*/ 172 h 922"/>
                  <a:gd name="T38" fmla="*/ 15 w 896"/>
                  <a:gd name="T39" fmla="*/ 289 h 922"/>
                  <a:gd name="T40" fmla="*/ 35 w 896"/>
                  <a:gd name="T41" fmla="*/ 363 h 922"/>
                  <a:gd name="T42" fmla="*/ 93 w 896"/>
                  <a:gd name="T43" fmla="*/ 396 h 922"/>
                  <a:gd name="T44" fmla="*/ 86 w 896"/>
                  <a:gd name="T45" fmla="*/ 461 h 922"/>
                  <a:gd name="T46" fmla="*/ 93 w 896"/>
                  <a:gd name="T47" fmla="*/ 527 h 922"/>
                  <a:gd name="T48" fmla="*/ 35 w 896"/>
                  <a:gd name="T49" fmla="*/ 560 h 922"/>
                  <a:gd name="T50" fmla="*/ 15 w 896"/>
                  <a:gd name="T51" fmla="*/ 633 h 922"/>
                  <a:gd name="T52" fmla="*/ 83 w 896"/>
                  <a:gd name="T53" fmla="*/ 750 h 922"/>
                  <a:gd name="T54" fmla="*/ 115 w 896"/>
                  <a:gd name="T55" fmla="*/ 775 h 922"/>
                  <a:gd name="T56" fmla="*/ 156 w 896"/>
                  <a:gd name="T57" fmla="*/ 770 h 922"/>
                  <a:gd name="T58" fmla="*/ 214 w 896"/>
                  <a:gd name="T59" fmla="*/ 736 h 922"/>
                  <a:gd name="T60" fmla="*/ 327 w 896"/>
                  <a:gd name="T61" fmla="*/ 802 h 922"/>
                  <a:gd name="T62" fmla="*/ 327 w 896"/>
                  <a:gd name="T63" fmla="*/ 868 h 922"/>
                  <a:gd name="T64" fmla="*/ 380 w 896"/>
                  <a:gd name="T65" fmla="*/ 922 h 922"/>
                  <a:gd name="T66" fmla="*/ 516 w 896"/>
                  <a:gd name="T67" fmla="*/ 922 h 922"/>
                  <a:gd name="T68" fmla="*/ 569 w 896"/>
                  <a:gd name="T69" fmla="*/ 868 h 922"/>
                  <a:gd name="T70" fmla="*/ 569 w 896"/>
                  <a:gd name="T71" fmla="*/ 802 h 922"/>
                  <a:gd name="T72" fmla="*/ 682 w 896"/>
                  <a:gd name="T73" fmla="*/ 736 h 922"/>
                  <a:gd name="T74" fmla="*/ 740 w 896"/>
                  <a:gd name="T75" fmla="*/ 770 h 922"/>
                  <a:gd name="T76" fmla="*/ 813 w 896"/>
                  <a:gd name="T77" fmla="*/ 750 h 922"/>
                  <a:gd name="T78" fmla="*/ 881 w 896"/>
                  <a:gd name="T79" fmla="*/ 633 h 922"/>
                  <a:gd name="T80" fmla="*/ 861 w 896"/>
                  <a:gd name="T81" fmla="*/ 560 h 922"/>
                  <a:gd name="T82" fmla="*/ 448 w 896"/>
                  <a:gd name="T83" fmla="*/ 689 h 922"/>
                  <a:gd name="T84" fmla="*/ 221 w 896"/>
                  <a:gd name="T85" fmla="*/ 461 h 922"/>
                  <a:gd name="T86" fmla="*/ 448 w 896"/>
                  <a:gd name="T87" fmla="*/ 234 h 922"/>
                  <a:gd name="T88" fmla="*/ 676 w 896"/>
                  <a:gd name="T89" fmla="*/ 461 h 922"/>
                  <a:gd name="T90" fmla="*/ 448 w 896"/>
                  <a:gd name="T91" fmla="*/ 689 h 922"/>
                  <a:gd name="T92" fmla="*/ 448 w 896"/>
                  <a:gd name="T93" fmla="*/ 689 h 922"/>
                  <a:gd name="T94" fmla="*/ 448 w 896"/>
                  <a:gd name="T95" fmla="*/ 689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96" h="922">
                    <a:moveTo>
                      <a:pt x="861" y="560"/>
                    </a:moveTo>
                    <a:cubicBezTo>
                      <a:pt x="804" y="526"/>
                      <a:pt x="804" y="526"/>
                      <a:pt x="804" y="526"/>
                    </a:cubicBezTo>
                    <a:cubicBezTo>
                      <a:pt x="808" y="505"/>
                      <a:pt x="810" y="484"/>
                      <a:pt x="810" y="461"/>
                    </a:cubicBezTo>
                    <a:cubicBezTo>
                      <a:pt x="810" y="439"/>
                      <a:pt x="808" y="417"/>
                      <a:pt x="804" y="396"/>
                    </a:cubicBezTo>
                    <a:cubicBezTo>
                      <a:pt x="861" y="363"/>
                      <a:pt x="861" y="363"/>
                      <a:pt x="861" y="363"/>
                    </a:cubicBezTo>
                    <a:cubicBezTo>
                      <a:pt x="874" y="356"/>
                      <a:pt x="883" y="344"/>
                      <a:pt x="886" y="330"/>
                    </a:cubicBezTo>
                    <a:cubicBezTo>
                      <a:pt x="890" y="316"/>
                      <a:pt x="888" y="302"/>
                      <a:pt x="881" y="290"/>
                    </a:cubicBezTo>
                    <a:cubicBezTo>
                      <a:pt x="813" y="172"/>
                      <a:pt x="813" y="172"/>
                      <a:pt x="813" y="172"/>
                    </a:cubicBezTo>
                    <a:cubicBezTo>
                      <a:pt x="799" y="147"/>
                      <a:pt x="766" y="138"/>
                      <a:pt x="740" y="153"/>
                    </a:cubicBezTo>
                    <a:cubicBezTo>
                      <a:pt x="683" y="186"/>
                      <a:pt x="683" y="186"/>
                      <a:pt x="683" y="186"/>
                    </a:cubicBezTo>
                    <a:cubicBezTo>
                      <a:pt x="649" y="158"/>
                      <a:pt x="611" y="136"/>
                      <a:pt x="569" y="121"/>
                    </a:cubicBezTo>
                    <a:cubicBezTo>
                      <a:pt x="569" y="54"/>
                      <a:pt x="569" y="54"/>
                      <a:pt x="569" y="54"/>
                    </a:cubicBezTo>
                    <a:cubicBezTo>
                      <a:pt x="569" y="24"/>
                      <a:pt x="545" y="0"/>
                      <a:pt x="516" y="0"/>
                    </a:cubicBezTo>
                    <a:cubicBezTo>
                      <a:pt x="380" y="0"/>
                      <a:pt x="380" y="0"/>
                      <a:pt x="380" y="0"/>
                    </a:cubicBezTo>
                    <a:cubicBezTo>
                      <a:pt x="351" y="0"/>
                      <a:pt x="327" y="24"/>
                      <a:pt x="327" y="54"/>
                    </a:cubicBezTo>
                    <a:cubicBezTo>
                      <a:pt x="327" y="121"/>
                      <a:pt x="327" y="121"/>
                      <a:pt x="327" y="121"/>
                    </a:cubicBezTo>
                    <a:cubicBezTo>
                      <a:pt x="285" y="136"/>
                      <a:pt x="247" y="158"/>
                      <a:pt x="214" y="186"/>
                    </a:cubicBezTo>
                    <a:cubicBezTo>
                      <a:pt x="156" y="153"/>
                      <a:pt x="156" y="153"/>
                      <a:pt x="156" y="153"/>
                    </a:cubicBezTo>
                    <a:cubicBezTo>
                      <a:pt x="130" y="138"/>
                      <a:pt x="98" y="147"/>
                      <a:pt x="83" y="172"/>
                    </a:cubicBezTo>
                    <a:cubicBezTo>
                      <a:pt x="15" y="289"/>
                      <a:pt x="15" y="289"/>
                      <a:pt x="15" y="289"/>
                    </a:cubicBezTo>
                    <a:cubicBezTo>
                      <a:pt x="0" y="315"/>
                      <a:pt x="9" y="348"/>
                      <a:pt x="35" y="363"/>
                    </a:cubicBezTo>
                    <a:cubicBezTo>
                      <a:pt x="93" y="396"/>
                      <a:pt x="93" y="396"/>
                      <a:pt x="93" y="396"/>
                    </a:cubicBezTo>
                    <a:cubicBezTo>
                      <a:pt x="89" y="417"/>
                      <a:pt x="86" y="439"/>
                      <a:pt x="86" y="461"/>
                    </a:cubicBezTo>
                    <a:cubicBezTo>
                      <a:pt x="86" y="484"/>
                      <a:pt x="89" y="505"/>
                      <a:pt x="93" y="527"/>
                    </a:cubicBezTo>
                    <a:cubicBezTo>
                      <a:pt x="35" y="560"/>
                      <a:pt x="35" y="560"/>
                      <a:pt x="35" y="560"/>
                    </a:cubicBezTo>
                    <a:cubicBezTo>
                      <a:pt x="9" y="575"/>
                      <a:pt x="0" y="607"/>
                      <a:pt x="15" y="633"/>
                    </a:cubicBezTo>
                    <a:cubicBezTo>
                      <a:pt x="83" y="750"/>
                      <a:pt x="83" y="750"/>
                      <a:pt x="83" y="750"/>
                    </a:cubicBezTo>
                    <a:cubicBezTo>
                      <a:pt x="90" y="763"/>
                      <a:pt x="102" y="772"/>
                      <a:pt x="115" y="775"/>
                    </a:cubicBezTo>
                    <a:cubicBezTo>
                      <a:pt x="129" y="779"/>
                      <a:pt x="144" y="777"/>
                      <a:pt x="156" y="770"/>
                    </a:cubicBezTo>
                    <a:cubicBezTo>
                      <a:pt x="214" y="736"/>
                      <a:pt x="214" y="736"/>
                      <a:pt x="214" y="736"/>
                    </a:cubicBezTo>
                    <a:cubicBezTo>
                      <a:pt x="247" y="765"/>
                      <a:pt x="285" y="787"/>
                      <a:pt x="327" y="802"/>
                    </a:cubicBezTo>
                    <a:cubicBezTo>
                      <a:pt x="327" y="868"/>
                      <a:pt x="327" y="868"/>
                      <a:pt x="327" y="868"/>
                    </a:cubicBezTo>
                    <a:cubicBezTo>
                      <a:pt x="327" y="898"/>
                      <a:pt x="351" y="922"/>
                      <a:pt x="380" y="922"/>
                    </a:cubicBezTo>
                    <a:cubicBezTo>
                      <a:pt x="516" y="922"/>
                      <a:pt x="516" y="922"/>
                      <a:pt x="516" y="922"/>
                    </a:cubicBezTo>
                    <a:cubicBezTo>
                      <a:pt x="545" y="922"/>
                      <a:pt x="569" y="898"/>
                      <a:pt x="569" y="868"/>
                    </a:cubicBezTo>
                    <a:cubicBezTo>
                      <a:pt x="569" y="802"/>
                      <a:pt x="569" y="802"/>
                      <a:pt x="569" y="802"/>
                    </a:cubicBezTo>
                    <a:cubicBezTo>
                      <a:pt x="611" y="787"/>
                      <a:pt x="649" y="765"/>
                      <a:pt x="682" y="736"/>
                    </a:cubicBezTo>
                    <a:cubicBezTo>
                      <a:pt x="740" y="770"/>
                      <a:pt x="740" y="770"/>
                      <a:pt x="740" y="770"/>
                    </a:cubicBezTo>
                    <a:cubicBezTo>
                      <a:pt x="766" y="785"/>
                      <a:pt x="799" y="776"/>
                      <a:pt x="813" y="750"/>
                    </a:cubicBezTo>
                    <a:cubicBezTo>
                      <a:pt x="881" y="633"/>
                      <a:pt x="881" y="633"/>
                      <a:pt x="881" y="633"/>
                    </a:cubicBezTo>
                    <a:cubicBezTo>
                      <a:pt x="896" y="607"/>
                      <a:pt x="887" y="575"/>
                      <a:pt x="861" y="560"/>
                    </a:cubicBezTo>
                    <a:close/>
                    <a:moveTo>
                      <a:pt x="448" y="689"/>
                    </a:moveTo>
                    <a:cubicBezTo>
                      <a:pt x="323" y="689"/>
                      <a:pt x="221" y="587"/>
                      <a:pt x="221" y="461"/>
                    </a:cubicBezTo>
                    <a:cubicBezTo>
                      <a:pt x="221" y="336"/>
                      <a:pt x="323" y="234"/>
                      <a:pt x="448" y="234"/>
                    </a:cubicBezTo>
                    <a:cubicBezTo>
                      <a:pt x="574" y="234"/>
                      <a:pt x="676" y="336"/>
                      <a:pt x="676" y="461"/>
                    </a:cubicBezTo>
                    <a:cubicBezTo>
                      <a:pt x="676" y="587"/>
                      <a:pt x="574" y="689"/>
                      <a:pt x="448" y="689"/>
                    </a:cubicBezTo>
                    <a:close/>
                    <a:moveTo>
                      <a:pt x="448" y="689"/>
                    </a:moveTo>
                    <a:cubicBezTo>
                      <a:pt x="448" y="689"/>
                      <a:pt x="448" y="689"/>
                      <a:pt x="448" y="689"/>
                    </a:cubicBezTo>
                  </a:path>
                </a:pathLst>
              </a:custGeom>
              <a:solidFill>
                <a:schemeClr val="accent3">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77500" lnSpcReduction="20000"/>
              </a:bodyPr>
              <a:lstStyle/>
              <a:p>
                <a:endParaRPr lang="en-US" sz="1425">
                  <a:solidFill>
                    <a:prstClr val="black"/>
                  </a:solidFill>
                  <a:latin typeface="Calibri" panose="020F0502020204030204"/>
                </a:endParaRPr>
              </a:p>
            </p:txBody>
          </p:sp>
          <p:sp>
            <p:nvSpPr>
              <p:cNvPr id="89" name="Freeform 19"/>
              <p:cNvSpPr>
                <a:spLocks noEditPoints="1"/>
              </p:cNvSpPr>
              <p:nvPr/>
            </p:nvSpPr>
            <p:spPr bwMode="auto">
              <a:xfrm>
                <a:off x="9123363" y="3484563"/>
                <a:ext cx="630238" cy="638175"/>
              </a:xfrm>
              <a:custGeom>
                <a:avLst/>
                <a:gdLst>
                  <a:gd name="T0" fmla="*/ 175 w 350"/>
                  <a:gd name="T1" fmla="*/ 0 h 350"/>
                  <a:gd name="T2" fmla="*/ 0 w 350"/>
                  <a:gd name="T3" fmla="*/ 175 h 350"/>
                  <a:gd name="T4" fmla="*/ 175 w 350"/>
                  <a:gd name="T5" fmla="*/ 350 h 350"/>
                  <a:gd name="T6" fmla="*/ 350 w 350"/>
                  <a:gd name="T7" fmla="*/ 175 h 350"/>
                  <a:gd name="T8" fmla="*/ 175 w 350"/>
                  <a:gd name="T9" fmla="*/ 0 h 350"/>
                  <a:gd name="T10" fmla="*/ 175 w 350"/>
                  <a:gd name="T11" fmla="*/ 0 h 350"/>
                  <a:gd name="T12" fmla="*/ 175 w 350"/>
                  <a:gd name="T13" fmla="*/ 0 h 350"/>
                </a:gdLst>
                <a:ahLst/>
                <a:cxnLst>
                  <a:cxn ang="0">
                    <a:pos x="T0" y="T1"/>
                  </a:cxn>
                  <a:cxn ang="0">
                    <a:pos x="T2" y="T3"/>
                  </a:cxn>
                  <a:cxn ang="0">
                    <a:pos x="T4" y="T5"/>
                  </a:cxn>
                  <a:cxn ang="0">
                    <a:pos x="T6" y="T7"/>
                  </a:cxn>
                  <a:cxn ang="0">
                    <a:pos x="T8" y="T9"/>
                  </a:cxn>
                  <a:cxn ang="0">
                    <a:pos x="T10" y="T11"/>
                  </a:cxn>
                  <a:cxn ang="0">
                    <a:pos x="T12" y="T13"/>
                  </a:cxn>
                </a:cxnLst>
                <a:rect l="0" t="0" r="r" b="b"/>
                <a:pathLst>
                  <a:path w="350" h="350">
                    <a:moveTo>
                      <a:pt x="175" y="0"/>
                    </a:moveTo>
                    <a:cubicBezTo>
                      <a:pt x="79" y="0"/>
                      <a:pt x="0" y="79"/>
                      <a:pt x="0" y="175"/>
                    </a:cubicBezTo>
                    <a:cubicBezTo>
                      <a:pt x="0" y="272"/>
                      <a:pt x="79" y="350"/>
                      <a:pt x="175" y="350"/>
                    </a:cubicBezTo>
                    <a:cubicBezTo>
                      <a:pt x="272" y="350"/>
                      <a:pt x="350" y="272"/>
                      <a:pt x="350" y="175"/>
                    </a:cubicBezTo>
                    <a:cubicBezTo>
                      <a:pt x="350" y="79"/>
                      <a:pt x="272" y="0"/>
                      <a:pt x="175" y="0"/>
                    </a:cubicBezTo>
                    <a:close/>
                    <a:moveTo>
                      <a:pt x="175" y="0"/>
                    </a:moveTo>
                    <a:cubicBezTo>
                      <a:pt x="175" y="0"/>
                      <a:pt x="175" y="0"/>
                      <a:pt x="175" y="0"/>
                    </a:cubicBezTo>
                  </a:path>
                </a:pathLst>
              </a:custGeom>
              <a:solidFill>
                <a:schemeClr val="accent3">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90" name="Freeform 20"/>
              <p:cNvSpPr>
                <a:spLocks noEditPoints="1"/>
              </p:cNvSpPr>
              <p:nvPr/>
            </p:nvSpPr>
            <p:spPr bwMode="auto">
              <a:xfrm>
                <a:off x="9153526" y="1792288"/>
                <a:ext cx="2328863" cy="2459038"/>
              </a:xfrm>
              <a:custGeom>
                <a:avLst/>
                <a:gdLst>
                  <a:gd name="T0" fmla="*/ 1227 w 1292"/>
                  <a:gd name="T1" fmla="*/ 972 h 1350"/>
                  <a:gd name="T2" fmla="*/ 1027 w 1292"/>
                  <a:gd name="T3" fmla="*/ 904 h 1350"/>
                  <a:gd name="T4" fmla="*/ 446 w 1292"/>
                  <a:gd name="T5" fmla="*/ 277 h 1350"/>
                  <a:gd name="T6" fmla="*/ 392 w 1292"/>
                  <a:gd name="T7" fmla="*/ 74 h 1350"/>
                  <a:gd name="T8" fmla="*/ 218 w 1292"/>
                  <a:gd name="T9" fmla="*/ 3 h 1350"/>
                  <a:gd name="T10" fmla="*/ 199 w 1292"/>
                  <a:gd name="T11" fmla="*/ 17 h 1350"/>
                  <a:gd name="T12" fmla="*/ 203 w 1292"/>
                  <a:gd name="T13" fmla="*/ 39 h 1350"/>
                  <a:gd name="T14" fmla="*/ 265 w 1292"/>
                  <a:gd name="T15" fmla="*/ 105 h 1350"/>
                  <a:gd name="T16" fmla="*/ 273 w 1292"/>
                  <a:gd name="T17" fmla="*/ 127 h 1350"/>
                  <a:gd name="T18" fmla="*/ 263 w 1292"/>
                  <a:gd name="T19" fmla="*/ 149 h 1350"/>
                  <a:gd name="T20" fmla="*/ 149 w 1292"/>
                  <a:gd name="T21" fmla="*/ 254 h 1350"/>
                  <a:gd name="T22" fmla="*/ 106 w 1292"/>
                  <a:gd name="T23" fmla="*/ 253 h 1350"/>
                  <a:gd name="T24" fmla="*/ 45 w 1292"/>
                  <a:gd name="T25" fmla="*/ 187 h 1350"/>
                  <a:gd name="T26" fmla="*/ 23 w 1292"/>
                  <a:gd name="T27" fmla="*/ 181 h 1350"/>
                  <a:gd name="T28" fmla="*/ 8 w 1292"/>
                  <a:gd name="T29" fmla="*/ 199 h 1350"/>
                  <a:gd name="T30" fmla="*/ 65 w 1292"/>
                  <a:gd name="T31" fmla="*/ 377 h 1350"/>
                  <a:gd name="T32" fmla="*/ 264 w 1292"/>
                  <a:gd name="T33" fmla="*/ 446 h 1350"/>
                  <a:gd name="T34" fmla="*/ 846 w 1292"/>
                  <a:gd name="T35" fmla="*/ 1072 h 1350"/>
                  <a:gd name="T36" fmla="*/ 900 w 1292"/>
                  <a:gd name="T37" fmla="*/ 1276 h 1350"/>
                  <a:gd name="T38" fmla="*/ 1074 w 1292"/>
                  <a:gd name="T39" fmla="*/ 1346 h 1350"/>
                  <a:gd name="T40" fmla="*/ 1093 w 1292"/>
                  <a:gd name="T41" fmla="*/ 1333 h 1350"/>
                  <a:gd name="T42" fmla="*/ 1088 w 1292"/>
                  <a:gd name="T43" fmla="*/ 1310 h 1350"/>
                  <a:gd name="T44" fmla="*/ 1027 w 1292"/>
                  <a:gd name="T45" fmla="*/ 1244 h 1350"/>
                  <a:gd name="T46" fmla="*/ 1029 w 1292"/>
                  <a:gd name="T47" fmla="*/ 1201 h 1350"/>
                  <a:gd name="T48" fmla="*/ 1142 w 1292"/>
                  <a:gd name="T49" fmla="*/ 1095 h 1350"/>
                  <a:gd name="T50" fmla="*/ 1186 w 1292"/>
                  <a:gd name="T51" fmla="*/ 1097 h 1350"/>
                  <a:gd name="T52" fmla="*/ 1247 w 1292"/>
                  <a:gd name="T53" fmla="*/ 1163 h 1350"/>
                  <a:gd name="T54" fmla="*/ 1269 w 1292"/>
                  <a:gd name="T55" fmla="*/ 1169 h 1350"/>
                  <a:gd name="T56" fmla="*/ 1284 w 1292"/>
                  <a:gd name="T57" fmla="*/ 1151 h 1350"/>
                  <a:gd name="T58" fmla="*/ 1227 w 1292"/>
                  <a:gd name="T59" fmla="*/ 972 h 1350"/>
                  <a:gd name="T60" fmla="*/ 1227 w 1292"/>
                  <a:gd name="T61" fmla="*/ 972 h 1350"/>
                  <a:gd name="T62" fmla="*/ 1227 w 1292"/>
                  <a:gd name="T63" fmla="*/ 972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92" h="1350">
                    <a:moveTo>
                      <a:pt x="1227" y="972"/>
                    </a:moveTo>
                    <a:cubicBezTo>
                      <a:pt x="1174" y="915"/>
                      <a:pt x="1099" y="892"/>
                      <a:pt x="1027" y="904"/>
                    </a:cubicBezTo>
                    <a:cubicBezTo>
                      <a:pt x="446" y="277"/>
                      <a:pt x="446" y="277"/>
                      <a:pt x="446" y="277"/>
                    </a:cubicBezTo>
                    <a:cubicBezTo>
                      <a:pt x="462" y="207"/>
                      <a:pt x="445" y="130"/>
                      <a:pt x="392" y="74"/>
                    </a:cubicBezTo>
                    <a:cubicBezTo>
                      <a:pt x="346" y="23"/>
                      <a:pt x="281" y="0"/>
                      <a:pt x="218" y="3"/>
                    </a:cubicBezTo>
                    <a:cubicBezTo>
                      <a:pt x="210" y="4"/>
                      <a:pt x="202" y="9"/>
                      <a:pt x="199" y="17"/>
                    </a:cubicBezTo>
                    <a:cubicBezTo>
                      <a:pt x="196" y="24"/>
                      <a:pt x="198" y="33"/>
                      <a:pt x="203" y="39"/>
                    </a:cubicBezTo>
                    <a:cubicBezTo>
                      <a:pt x="265" y="105"/>
                      <a:pt x="265" y="105"/>
                      <a:pt x="265" y="105"/>
                    </a:cubicBezTo>
                    <a:cubicBezTo>
                      <a:pt x="270" y="111"/>
                      <a:pt x="273" y="119"/>
                      <a:pt x="273" y="127"/>
                    </a:cubicBezTo>
                    <a:cubicBezTo>
                      <a:pt x="272" y="135"/>
                      <a:pt x="269" y="143"/>
                      <a:pt x="263" y="149"/>
                    </a:cubicBezTo>
                    <a:cubicBezTo>
                      <a:pt x="149" y="254"/>
                      <a:pt x="149" y="254"/>
                      <a:pt x="149" y="254"/>
                    </a:cubicBezTo>
                    <a:cubicBezTo>
                      <a:pt x="137" y="266"/>
                      <a:pt x="118" y="265"/>
                      <a:pt x="106" y="253"/>
                    </a:cubicBezTo>
                    <a:cubicBezTo>
                      <a:pt x="45" y="187"/>
                      <a:pt x="45" y="187"/>
                      <a:pt x="45" y="187"/>
                    </a:cubicBezTo>
                    <a:cubicBezTo>
                      <a:pt x="39" y="180"/>
                      <a:pt x="30" y="178"/>
                      <a:pt x="23" y="181"/>
                    </a:cubicBezTo>
                    <a:cubicBezTo>
                      <a:pt x="15" y="183"/>
                      <a:pt x="9" y="190"/>
                      <a:pt x="8" y="199"/>
                    </a:cubicBezTo>
                    <a:cubicBezTo>
                      <a:pt x="0" y="262"/>
                      <a:pt x="18" y="327"/>
                      <a:pt x="65" y="377"/>
                    </a:cubicBezTo>
                    <a:cubicBezTo>
                      <a:pt x="118" y="434"/>
                      <a:pt x="193" y="457"/>
                      <a:pt x="264" y="446"/>
                    </a:cubicBezTo>
                    <a:cubicBezTo>
                      <a:pt x="846" y="1072"/>
                      <a:pt x="846" y="1072"/>
                      <a:pt x="846" y="1072"/>
                    </a:cubicBezTo>
                    <a:cubicBezTo>
                      <a:pt x="829" y="1142"/>
                      <a:pt x="847" y="1219"/>
                      <a:pt x="900" y="1276"/>
                    </a:cubicBezTo>
                    <a:cubicBezTo>
                      <a:pt x="946" y="1326"/>
                      <a:pt x="1010" y="1350"/>
                      <a:pt x="1074" y="1346"/>
                    </a:cubicBezTo>
                    <a:cubicBezTo>
                      <a:pt x="1082" y="1346"/>
                      <a:pt x="1089" y="1341"/>
                      <a:pt x="1093" y="1333"/>
                    </a:cubicBezTo>
                    <a:cubicBezTo>
                      <a:pt x="1096" y="1325"/>
                      <a:pt x="1094" y="1316"/>
                      <a:pt x="1088" y="1310"/>
                    </a:cubicBezTo>
                    <a:cubicBezTo>
                      <a:pt x="1027" y="1244"/>
                      <a:pt x="1027" y="1244"/>
                      <a:pt x="1027" y="1244"/>
                    </a:cubicBezTo>
                    <a:cubicBezTo>
                      <a:pt x="1016" y="1232"/>
                      <a:pt x="1016" y="1212"/>
                      <a:pt x="1029" y="1201"/>
                    </a:cubicBezTo>
                    <a:cubicBezTo>
                      <a:pt x="1142" y="1095"/>
                      <a:pt x="1142" y="1095"/>
                      <a:pt x="1142" y="1095"/>
                    </a:cubicBezTo>
                    <a:cubicBezTo>
                      <a:pt x="1155" y="1084"/>
                      <a:pt x="1174" y="1085"/>
                      <a:pt x="1186" y="1097"/>
                    </a:cubicBezTo>
                    <a:cubicBezTo>
                      <a:pt x="1247" y="1163"/>
                      <a:pt x="1247" y="1163"/>
                      <a:pt x="1247" y="1163"/>
                    </a:cubicBezTo>
                    <a:cubicBezTo>
                      <a:pt x="1253" y="1169"/>
                      <a:pt x="1261" y="1172"/>
                      <a:pt x="1269" y="1169"/>
                    </a:cubicBezTo>
                    <a:cubicBezTo>
                      <a:pt x="1277" y="1166"/>
                      <a:pt x="1283" y="1159"/>
                      <a:pt x="1284" y="1151"/>
                    </a:cubicBezTo>
                    <a:cubicBezTo>
                      <a:pt x="1292" y="1088"/>
                      <a:pt x="1274" y="1022"/>
                      <a:pt x="1227" y="972"/>
                    </a:cubicBezTo>
                    <a:close/>
                    <a:moveTo>
                      <a:pt x="1227" y="972"/>
                    </a:moveTo>
                    <a:cubicBezTo>
                      <a:pt x="1227" y="972"/>
                      <a:pt x="1227" y="972"/>
                      <a:pt x="1227" y="972"/>
                    </a:cubicBezTo>
                  </a:path>
                </a:pathLst>
              </a:custGeom>
              <a:solidFill>
                <a:schemeClr val="accent3">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endParaRPr lang="en-US" sz="1425">
                  <a:solidFill>
                    <a:prstClr val="black"/>
                  </a:solidFill>
                  <a:latin typeface="Calibri" panose="020F0502020204030204"/>
                </a:endParaRPr>
              </a:p>
            </p:txBody>
          </p:sp>
        </p:grpSp>
      </p:grpSp>
      <p:grpSp>
        <p:nvGrpSpPr>
          <p:cNvPr id="7" name="Group 6"/>
          <p:cNvGrpSpPr/>
          <p:nvPr/>
        </p:nvGrpSpPr>
        <p:grpSpPr>
          <a:xfrm>
            <a:off x="5312196" y="1730142"/>
            <a:ext cx="1351907" cy="1197752"/>
            <a:chOff x="5050925" y="1163854"/>
            <a:chExt cx="1802543" cy="1597003"/>
          </a:xfrm>
        </p:grpSpPr>
        <p:sp>
          <p:nvSpPr>
            <p:cNvPr id="35" name="Rectangle 34"/>
            <p:cNvSpPr/>
            <p:nvPr/>
          </p:nvSpPr>
          <p:spPr>
            <a:xfrm rot="21436988">
              <a:off x="5050925" y="1268829"/>
              <a:ext cx="1802543" cy="1492028"/>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400" dirty="0">
                <a:solidFill>
                  <a:srgbClr val="44546A"/>
                </a:solidFill>
                <a:latin typeface="Calibri" panose="020F0502020204030204"/>
              </a:endParaRPr>
            </a:p>
          </p:txBody>
        </p:sp>
        <p:sp>
          <p:nvSpPr>
            <p:cNvPr id="44" name="TextBox 43"/>
            <p:cNvSpPr txBox="1"/>
            <p:nvPr/>
          </p:nvSpPr>
          <p:spPr>
            <a:xfrm rot="21414342">
              <a:off x="5270574" y="1559738"/>
              <a:ext cx="1551299" cy="1025922"/>
            </a:xfrm>
            <a:prstGeom prst="rect">
              <a:avLst/>
            </a:prstGeom>
            <a:noFill/>
          </p:spPr>
          <p:txBody>
            <a:bodyPr wrap="square" rtlCol="0">
              <a:noAutofit/>
            </a:bodyPr>
            <a:lstStyle/>
            <a:p>
              <a:pPr algn="ctr"/>
              <a:r>
                <a:rPr lang="en-US" sz="1600" dirty="0">
                  <a:solidFill>
                    <a:prstClr val="black">
                      <a:lumMod val="85000"/>
                      <a:lumOff val="15000"/>
                    </a:prstClr>
                  </a:solidFill>
                  <a:latin typeface="Calibri" panose="020F0502020204030204"/>
                </a:rPr>
                <a:t>Based on intensity of need!</a:t>
              </a:r>
            </a:p>
          </p:txBody>
        </p:sp>
        <p:grpSp>
          <p:nvGrpSpPr>
            <p:cNvPr id="67" name="Group 66"/>
            <p:cNvGrpSpPr/>
            <p:nvPr/>
          </p:nvGrpSpPr>
          <p:grpSpPr>
            <a:xfrm flipH="1">
              <a:off x="6500088" y="1163854"/>
              <a:ext cx="284156" cy="287569"/>
              <a:chOff x="11488747" y="1195388"/>
              <a:chExt cx="528637" cy="534987"/>
            </a:xfrm>
            <a:effectLst>
              <a:outerShdw blurRad="127000" dist="165100" dir="7620000" sx="43000" sy="43000" algn="ctr" rotWithShape="0">
                <a:srgbClr val="000000">
                  <a:alpha val="76000"/>
                </a:srgbClr>
              </a:outerShdw>
            </a:effectLst>
          </p:grpSpPr>
          <p:sp>
            <p:nvSpPr>
              <p:cNvPr id="64" name="Line 16"/>
              <p:cNvSpPr>
                <a:spLocks noChangeShapeType="1"/>
              </p:cNvSpPr>
              <p:nvPr/>
            </p:nvSpPr>
            <p:spPr bwMode="auto">
              <a:xfrm>
                <a:off x="11858625" y="1570038"/>
                <a:ext cx="149225" cy="150812"/>
              </a:xfrm>
              <a:prstGeom prst="line">
                <a:avLst/>
              </a:prstGeom>
              <a:noFill/>
              <a:ln w="19050" cap="rnd">
                <a:solidFill>
                  <a:schemeClr val="tx1">
                    <a:lumMod val="50000"/>
                    <a:lumOff val="50000"/>
                  </a:schemeClr>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65" name="Freeform 17"/>
              <p:cNvSpPr>
                <a:spLocks noEditPoints="1"/>
              </p:cNvSpPr>
              <p:nvPr/>
            </p:nvSpPr>
            <p:spPr bwMode="auto">
              <a:xfrm>
                <a:off x="11488747" y="1195388"/>
                <a:ext cx="528637" cy="534987"/>
              </a:xfrm>
              <a:custGeom>
                <a:avLst/>
                <a:gdLst>
                  <a:gd name="T0" fmla="*/ 112 w 163"/>
                  <a:gd name="T1" fmla="*/ 116 h 163"/>
                  <a:gd name="T2" fmla="*/ 65 w 163"/>
                  <a:gd name="T3" fmla="*/ 163 h 163"/>
                  <a:gd name="T4" fmla="*/ 67 w 163"/>
                  <a:gd name="T5" fmla="*/ 105 h 163"/>
                  <a:gd name="T6" fmla="*/ 24 w 163"/>
                  <a:gd name="T7" fmla="*/ 54 h 163"/>
                  <a:gd name="T8" fmla="*/ 0 w 163"/>
                  <a:gd name="T9" fmla="*/ 49 h 163"/>
                  <a:gd name="T10" fmla="*/ 49 w 163"/>
                  <a:gd name="T11" fmla="*/ 0 h 163"/>
                  <a:gd name="T12" fmla="*/ 54 w 163"/>
                  <a:gd name="T13" fmla="*/ 24 h 163"/>
                  <a:gd name="T14" fmla="*/ 105 w 163"/>
                  <a:gd name="T15" fmla="*/ 67 h 163"/>
                  <a:gd name="T16" fmla="*/ 163 w 163"/>
                  <a:gd name="T17" fmla="*/ 65 h 163"/>
                  <a:gd name="T18" fmla="*/ 112 w 163"/>
                  <a:gd name="T19" fmla="*/ 116 h 163"/>
                  <a:gd name="T20" fmla="*/ 112 w 163"/>
                  <a:gd name="T21" fmla="*/ 116 h 163"/>
                  <a:gd name="T22" fmla="*/ 112 w 163"/>
                  <a:gd name="T23" fmla="*/ 11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63">
                    <a:moveTo>
                      <a:pt x="112" y="116"/>
                    </a:moveTo>
                    <a:cubicBezTo>
                      <a:pt x="65" y="163"/>
                      <a:pt x="65" y="163"/>
                      <a:pt x="65" y="163"/>
                    </a:cubicBezTo>
                    <a:cubicBezTo>
                      <a:pt x="54" y="134"/>
                      <a:pt x="67" y="105"/>
                      <a:pt x="67" y="105"/>
                    </a:cubicBezTo>
                    <a:cubicBezTo>
                      <a:pt x="24" y="54"/>
                      <a:pt x="24" y="54"/>
                      <a:pt x="24" y="54"/>
                    </a:cubicBezTo>
                    <a:cubicBezTo>
                      <a:pt x="24" y="54"/>
                      <a:pt x="10" y="56"/>
                      <a:pt x="0" y="49"/>
                    </a:cubicBezTo>
                    <a:cubicBezTo>
                      <a:pt x="49" y="0"/>
                      <a:pt x="49" y="0"/>
                      <a:pt x="49" y="0"/>
                    </a:cubicBezTo>
                    <a:cubicBezTo>
                      <a:pt x="49" y="0"/>
                      <a:pt x="57" y="10"/>
                      <a:pt x="54" y="24"/>
                    </a:cubicBezTo>
                    <a:cubicBezTo>
                      <a:pt x="105" y="67"/>
                      <a:pt x="105" y="67"/>
                      <a:pt x="105" y="67"/>
                    </a:cubicBezTo>
                    <a:cubicBezTo>
                      <a:pt x="105" y="67"/>
                      <a:pt x="132" y="53"/>
                      <a:pt x="163" y="65"/>
                    </a:cubicBezTo>
                    <a:lnTo>
                      <a:pt x="112" y="116"/>
                    </a:lnTo>
                    <a:close/>
                    <a:moveTo>
                      <a:pt x="112" y="116"/>
                    </a:moveTo>
                    <a:cubicBezTo>
                      <a:pt x="112" y="116"/>
                      <a:pt x="112" y="116"/>
                      <a:pt x="112" y="116"/>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77500" lnSpcReduction="20000"/>
              </a:bodyPr>
              <a:lstStyle/>
              <a:p>
                <a:endParaRPr lang="en-US" sz="1425">
                  <a:solidFill>
                    <a:prstClr val="black"/>
                  </a:solidFill>
                  <a:latin typeface="Calibri" panose="020F0502020204030204"/>
                </a:endParaRPr>
              </a:p>
            </p:txBody>
          </p:sp>
          <p:sp>
            <p:nvSpPr>
              <p:cNvPr id="66" name="Freeform 18"/>
              <p:cNvSpPr>
                <a:spLocks noEditPoints="1"/>
              </p:cNvSpPr>
              <p:nvPr/>
            </p:nvSpPr>
            <p:spPr bwMode="auto">
              <a:xfrm>
                <a:off x="11566525" y="1274763"/>
                <a:ext cx="266700" cy="268287"/>
              </a:xfrm>
              <a:custGeom>
                <a:avLst/>
                <a:gdLst>
                  <a:gd name="T0" fmla="*/ 43 w 82"/>
                  <a:gd name="T1" fmla="*/ 81 h 82"/>
                  <a:gd name="T2" fmla="*/ 43 w 82"/>
                  <a:gd name="T3" fmla="*/ 82 h 82"/>
                  <a:gd name="T4" fmla="*/ 82 w 82"/>
                  <a:gd name="T5" fmla="*/ 43 h 82"/>
                  <a:gd name="T6" fmla="*/ 81 w 82"/>
                  <a:gd name="T7" fmla="*/ 43 h 82"/>
                  <a:gd name="T8" fmla="*/ 31 w 82"/>
                  <a:gd name="T9" fmla="*/ 0 h 82"/>
                  <a:gd name="T10" fmla="*/ 0 w 82"/>
                  <a:gd name="T11" fmla="*/ 31 h 82"/>
                  <a:gd name="T12" fmla="*/ 43 w 82"/>
                  <a:gd name="T13" fmla="*/ 81 h 82"/>
                  <a:gd name="T14" fmla="*/ 43 w 82"/>
                  <a:gd name="T15" fmla="*/ 81 h 82"/>
                  <a:gd name="T16" fmla="*/ 43 w 82"/>
                  <a:gd name="T17"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43" y="81"/>
                    </a:moveTo>
                    <a:cubicBezTo>
                      <a:pt x="43" y="81"/>
                      <a:pt x="43" y="81"/>
                      <a:pt x="43" y="82"/>
                    </a:cubicBezTo>
                    <a:cubicBezTo>
                      <a:pt x="82" y="43"/>
                      <a:pt x="82" y="43"/>
                      <a:pt x="82" y="43"/>
                    </a:cubicBezTo>
                    <a:cubicBezTo>
                      <a:pt x="81" y="43"/>
                      <a:pt x="81" y="43"/>
                      <a:pt x="81" y="43"/>
                    </a:cubicBezTo>
                    <a:cubicBezTo>
                      <a:pt x="31" y="0"/>
                      <a:pt x="31" y="0"/>
                      <a:pt x="31" y="0"/>
                    </a:cubicBezTo>
                    <a:cubicBezTo>
                      <a:pt x="0" y="31"/>
                      <a:pt x="0" y="31"/>
                      <a:pt x="0" y="31"/>
                    </a:cubicBezTo>
                    <a:lnTo>
                      <a:pt x="43" y="81"/>
                    </a:lnTo>
                    <a:close/>
                    <a:moveTo>
                      <a:pt x="43" y="81"/>
                    </a:moveTo>
                    <a:cubicBezTo>
                      <a:pt x="43" y="81"/>
                      <a:pt x="43" y="81"/>
                      <a:pt x="43" y="81"/>
                    </a:cubicBezTo>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grpSp>
        <p:grpSp>
          <p:nvGrpSpPr>
            <p:cNvPr id="92" name="Group 91"/>
            <p:cNvGrpSpPr/>
            <p:nvPr/>
          </p:nvGrpSpPr>
          <p:grpSpPr>
            <a:xfrm rot="21392168">
              <a:off x="5129133" y="1371185"/>
              <a:ext cx="404975" cy="410154"/>
              <a:chOff x="4073525" y="2566988"/>
              <a:chExt cx="620713" cy="628650"/>
            </a:xfrm>
            <a:solidFill>
              <a:schemeClr val="bg2">
                <a:lumMod val="50000"/>
              </a:schemeClr>
            </a:solidFill>
          </p:grpSpPr>
          <p:sp>
            <p:nvSpPr>
              <p:cNvPr id="93" name="Freeform 5"/>
              <p:cNvSpPr>
                <a:spLocks noEditPoints="1"/>
              </p:cNvSpPr>
              <p:nvPr/>
            </p:nvSpPr>
            <p:spPr bwMode="auto">
              <a:xfrm>
                <a:off x="4073525" y="2566988"/>
                <a:ext cx="620713" cy="514350"/>
              </a:xfrm>
              <a:custGeom>
                <a:avLst/>
                <a:gdLst>
                  <a:gd name="T0" fmla="*/ 192 w 192"/>
                  <a:gd name="T1" fmla="*/ 118 h 157"/>
                  <a:gd name="T2" fmla="*/ 192 w 192"/>
                  <a:gd name="T3" fmla="*/ 3 h 157"/>
                  <a:gd name="T4" fmla="*/ 189 w 192"/>
                  <a:gd name="T5" fmla="*/ 0 h 157"/>
                  <a:gd name="T6" fmla="*/ 3 w 192"/>
                  <a:gd name="T7" fmla="*/ 0 h 157"/>
                  <a:gd name="T8" fmla="*/ 0 w 192"/>
                  <a:gd name="T9" fmla="*/ 3 h 157"/>
                  <a:gd name="T10" fmla="*/ 0 w 192"/>
                  <a:gd name="T11" fmla="*/ 154 h 157"/>
                  <a:gd name="T12" fmla="*/ 3 w 192"/>
                  <a:gd name="T13" fmla="*/ 157 h 157"/>
                  <a:gd name="T14" fmla="*/ 35 w 192"/>
                  <a:gd name="T15" fmla="*/ 157 h 157"/>
                  <a:gd name="T16" fmla="*/ 35 w 192"/>
                  <a:gd name="T17" fmla="*/ 150 h 157"/>
                  <a:gd name="T18" fmla="*/ 6 w 192"/>
                  <a:gd name="T19" fmla="*/ 150 h 157"/>
                  <a:gd name="T20" fmla="*/ 6 w 192"/>
                  <a:gd name="T21" fmla="*/ 6 h 157"/>
                  <a:gd name="T22" fmla="*/ 186 w 192"/>
                  <a:gd name="T23" fmla="*/ 6 h 157"/>
                  <a:gd name="T24" fmla="*/ 186 w 192"/>
                  <a:gd name="T25" fmla="*/ 115 h 157"/>
                  <a:gd name="T26" fmla="*/ 154 w 192"/>
                  <a:gd name="T27" fmla="*/ 115 h 157"/>
                  <a:gd name="T28" fmla="*/ 150 w 192"/>
                  <a:gd name="T29" fmla="*/ 118 h 157"/>
                  <a:gd name="T30" fmla="*/ 150 w 192"/>
                  <a:gd name="T31" fmla="*/ 150 h 157"/>
                  <a:gd name="T32" fmla="*/ 80 w 192"/>
                  <a:gd name="T33" fmla="*/ 150 h 157"/>
                  <a:gd name="T34" fmla="*/ 80 w 192"/>
                  <a:gd name="T35" fmla="*/ 157 h 157"/>
                  <a:gd name="T36" fmla="*/ 154 w 192"/>
                  <a:gd name="T37" fmla="*/ 157 h 157"/>
                  <a:gd name="T38" fmla="*/ 156 w 192"/>
                  <a:gd name="T39" fmla="*/ 156 h 157"/>
                  <a:gd name="T40" fmla="*/ 191 w 192"/>
                  <a:gd name="T41" fmla="*/ 121 h 157"/>
                  <a:gd name="T42" fmla="*/ 192 w 192"/>
                  <a:gd name="T43" fmla="*/ 120 h 157"/>
                  <a:gd name="T44" fmla="*/ 192 w 192"/>
                  <a:gd name="T45" fmla="*/ 119 h 157"/>
                  <a:gd name="T46" fmla="*/ 192 w 192"/>
                  <a:gd name="T47" fmla="*/ 118 h 157"/>
                  <a:gd name="T48" fmla="*/ 157 w 192"/>
                  <a:gd name="T49" fmla="*/ 122 h 157"/>
                  <a:gd name="T50" fmla="*/ 181 w 192"/>
                  <a:gd name="T51" fmla="*/ 122 h 157"/>
                  <a:gd name="T52" fmla="*/ 157 w 192"/>
                  <a:gd name="T53" fmla="*/ 146 h 157"/>
                  <a:gd name="T54" fmla="*/ 157 w 192"/>
                  <a:gd name="T55" fmla="*/ 122 h 157"/>
                  <a:gd name="T56" fmla="*/ 157 w 192"/>
                  <a:gd name="T57" fmla="*/ 122 h 157"/>
                  <a:gd name="T58" fmla="*/ 157 w 192"/>
                  <a:gd name="T59" fmla="*/ 12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2" h="157">
                    <a:moveTo>
                      <a:pt x="192" y="118"/>
                    </a:moveTo>
                    <a:cubicBezTo>
                      <a:pt x="192" y="3"/>
                      <a:pt x="192" y="3"/>
                      <a:pt x="192" y="3"/>
                    </a:cubicBezTo>
                    <a:cubicBezTo>
                      <a:pt x="192" y="1"/>
                      <a:pt x="191" y="0"/>
                      <a:pt x="189" y="0"/>
                    </a:cubicBezTo>
                    <a:cubicBezTo>
                      <a:pt x="3" y="0"/>
                      <a:pt x="3" y="0"/>
                      <a:pt x="3" y="0"/>
                    </a:cubicBezTo>
                    <a:cubicBezTo>
                      <a:pt x="1" y="0"/>
                      <a:pt x="0" y="1"/>
                      <a:pt x="0" y="3"/>
                    </a:cubicBezTo>
                    <a:cubicBezTo>
                      <a:pt x="0" y="154"/>
                      <a:pt x="0" y="154"/>
                      <a:pt x="0" y="154"/>
                    </a:cubicBezTo>
                    <a:cubicBezTo>
                      <a:pt x="0" y="156"/>
                      <a:pt x="1" y="157"/>
                      <a:pt x="3" y="157"/>
                    </a:cubicBezTo>
                    <a:cubicBezTo>
                      <a:pt x="35" y="157"/>
                      <a:pt x="35" y="157"/>
                      <a:pt x="35" y="157"/>
                    </a:cubicBezTo>
                    <a:cubicBezTo>
                      <a:pt x="35" y="150"/>
                      <a:pt x="35" y="150"/>
                      <a:pt x="35" y="150"/>
                    </a:cubicBezTo>
                    <a:cubicBezTo>
                      <a:pt x="6" y="150"/>
                      <a:pt x="6" y="150"/>
                      <a:pt x="6" y="150"/>
                    </a:cubicBezTo>
                    <a:cubicBezTo>
                      <a:pt x="6" y="6"/>
                      <a:pt x="6" y="6"/>
                      <a:pt x="6" y="6"/>
                    </a:cubicBezTo>
                    <a:cubicBezTo>
                      <a:pt x="186" y="6"/>
                      <a:pt x="186" y="6"/>
                      <a:pt x="186" y="6"/>
                    </a:cubicBezTo>
                    <a:cubicBezTo>
                      <a:pt x="186" y="115"/>
                      <a:pt x="186" y="115"/>
                      <a:pt x="186" y="115"/>
                    </a:cubicBezTo>
                    <a:cubicBezTo>
                      <a:pt x="154" y="115"/>
                      <a:pt x="154" y="115"/>
                      <a:pt x="154" y="115"/>
                    </a:cubicBezTo>
                    <a:cubicBezTo>
                      <a:pt x="152" y="115"/>
                      <a:pt x="150" y="116"/>
                      <a:pt x="150" y="118"/>
                    </a:cubicBezTo>
                    <a:cubicBezTo>
                      <a:pt x="150" y="150"/>
                      <a:pt x="150" y="150"/>
                      <a:pt x="150" y="150"/>
                    </a:cubicBezTo>
                    <a:cubicBezTo>
                      <a:pt x="80" y="150"/>
                      <a:pt x="80" y="150"/>
                      <a:pt x="80" y="150"/>
                    </a:cubicBezTo>
                    <a:cubicBezTo>
                      <a:pt x="80" y="157"/>
                      <a:pt x="80" y="157"/>
                      <a:pt x="80" y="157"/>
                    </a:cubicBezTo>
                    <a:cubicBezTo>
                      <a:pt x="154" y="157"/>
                      <a:pt x="154" y="157"/>
                      <a:pt x="154" y="157"/>
                    </a:cubicBezTo>
                    <a:cubicBezTo>
                      <a:pt x="155" y="157"/>
                      <a:pt x="155" y="156"/>
                      <a:pt x="156" y="156"/>
                    </a:cubicBezTo>
                    <a:cubicBezTo>
                      <a:pt x="191" y="121"/>
                      <a:pt x="191" y="121"/>
                      <a:pt x="191" y="121"/>
                    </a:cubicBezTo>
                    <a:cubicBezTo>
                      <a:pt x="191" y="120"/>
                      <a:pt x="191" y="120"/>
                      <a:pt x="192" y="120"/>
                    </a:cubicBezTo>
                    <a:cubicBezTo>
                      <a:pt x="192" y="119"/>
                      <a:pt x="192" y="119"/>
                      <a:pt x="192" y="119"/>
                    </a:cubicBezTo>
                    <a:cubicBezTo>
                      <a:pt x="192" y="119"/>
                      <a:pt x="192" y="119"/>
                      <a:pt x="192" y="118"/>
                    </a:cubicBezTo>
                    <a:close/>
                    <a:moveTo>
                      <a:pt x="157" y="122"/>
                    </a:moveTo>
                    <a:cubicBezTo>
                      <a:pt x="181" y="122"/>
                      <a:pt x="181" y="122"/>
                      <a:pt x="181" y="122"/>
                    </a:cubicBezTo>
                    <a:cubicBezTo>
                      <a:pt x="157" y="146"/>
                      <a:pt x="157" y="146"/>
                      <a:pt x="157" y="146"/>
                    </a:cubicBezTo>
                    <a:lnTo>
                      <a:pt x="157" y="122"/>
                    </a:lnTo>
                    <a:close/>
                    <a:moveTo>
                      <a:pt x="157" y="122"/>
                    </a:moveTo>
                    <a:cubicBezTo>
                      <a:pt x="157" y="122"/>
                      <a:pt x="157" y="122"/>
                      <a:pt x="157" y="122"/>
                    </a:cubicBezTo>
                  </a:path>
                </a:pathLst>
              </a:custGeom>
              <a:grpFill/>
              <a:ln w="0">
                <a:solidFill>
                  <a:schemeClr val="bg2">
                    <a:lumMod val="50000"/>
                  </a:schemeClr>
                </a:solidFill>
                <a:round/>
                <a:headEnd/>
                <a:tailEnd/>
              </a:ln>
              <a:extLst/>
            </p:spPr>
            <p:txBody>
              <a:bodyPr vert="horz" wrap="square" lIns="68580" tIns="34290" rIns="68580" bIns="34290" numCol="1" anchor="t" anchorCtr="0" compatLnSpc="1">
                <a:prstTxWarp prst="textNoShape">
                  <a:avLst/>
                </a:prstTxWarp>
                <a:normAutofit fontScale="92500" lnSpcReduction="10000"/>
              </a:bodyPr>
              <a:lstStyle/>
              <a:p>
                <a:endParaRPr lang="en-US" sz="1425">
                  <a:solidFill>
                    <a:prstClr val="black"/>
                  </a:solidFill>
                  <a:latin typeface="Calibri" panose="020F0502020204030204"/>
                </a:endParaRPr>
              </a:p>
            </p:txBody>
          </p:sp>
          <p:sp>
            <p:nvSpPr>
              <p:cNvPr id="94" name="Freeform 6"/>
              <p:cNvSpPr>
                <a:spLocks noEditPoints="1"/>
              </p:cNvSpPr>
              <p:nvPr/>
            </p:nvSpPr>
            <p:spPr bwMode="auto">
              <a:xfrm>
                <a:off x="4219575" y="2662238"/>
                <a:ext cx="80963" cy="533400"/>
              </a:xfrm>
              <a:custGeom>
                <a:avLst/>
                <a:gdLst>
                  <a:gd name="T0" fmla="*/ 15 w 25"/>
                  <a:gd name="T1" fmla="*/ 2 h 163"/>
                  <a:gd name="T2" fmla="*/ 13 w 25"/>
                  <a:gd name="T3" fmla="*/ 0 h 163"/>
                  <a:gd name="T4" fmla="*/ 10 w 25"/>
                  <a:gd name="T5" fmla="*/ 2 h 163"/>
                  <a:gd name="T6" fmla="*/ 0 w 25"/>
                  <a:gd name="T7" fmla="*/ 30 h 163"/>
                  <a:gd name="T8" fmla="*/ 0 w 25"/>
                  <a:gd name="T9" fmla="*/ 32 h 163"/>
                  <a:gd name="T10" fmla="*/ 0 w 25"/>
                  <a:gd name="T11" fmla="*/ 160 h 163"/>
                  <a:gd name="T12" fmla="*/ 3 w 25"/>
                  <a:gd name="T13" fmla="*/ 163 h 163"/>
                  <a:gd name="T14" fmla="*/ 22 w 25"/>
                  <a:gd name="T15" fmla="*/ 163 h 163"/>
                  <a:gd name="T16" fmla="*/ 25 w 25"/>
                  <a:gd name="T17" fmla="*/ 160 h 163"/>
                  <a:gd name="T18" fmla="*/ 25 w 25"/>
                  <a:gd name="T19" fmla="*/ 32 h 163"/>
                  <a:gd name="T20" fmla="*/ 25 w 25"/>
                  <a:gd name="T21" fmla="*/ 30 h 163"/>
                  <a:gd name="T22" fmla="*/ 15 w 25"/>
                  <a:gd name="T23" fmla="*/ 2 h 163"/>
                  <a:gd name="T24" fmla="*/ 6 w 25"/>
                  <a:gd name="T25" fmla="*/ 35 h 163"/>
                  <a:gd name="T26" fmla="*/ 9 w 25"/>
                  <a:gd name="T27" fmla="*/ 35 h 163"/>
                  <a:gd name="T28" fmla="*/ 9 w 25"/>
                  <a:gd name="T29" fmla="*/ 134 h 163"/>
                  <a:gd name="T30" fmla="*/ 6 w 25"/>
                  <a:gd name="T31" fmla="*/ 134 h 163"/>
                  <a:gd name="T32" fmla="*/ 6 w 25"/>
                  <a:gd name="T33" fmla="*/ 35 h 163"/>
                  <a:gd name="T34" fmla="*/ 16 w 25"/>
                  <a:gd name="T35" fmla="*/ 35 h 163"/>
                  <a:gd name="T36" fmla="*/ 19 w 25"/>
                  <a:gd name="T37" fmla="*/ 35 h 163"/>
                  <a:gd name="T38" fmla="*/ 19 w 25"/>
                  <a:gd name="T39" fmla="*/ 134 h 163"/>
                  <a:gd name="T40" fmla="*/ 16 w 25"/>
                  <a:gd name="T41" fmla="*/ 134 h 163"/>
                  <a:gd name="T42" fmla="*/ 16 w 25"/>
                  <a:gd name="T43" fmla="*/ 35 h 163"/>
                  <a:gd name="T44" fmla="*/ 13 w 25"/>
                  <a:gd name="T45" fmla="*/ 13 h 163"/>
                  <a:gd name="T46" fmla="*/ 18 w 25"/>
                  <a:gd name="T47" fmla="*/ 29 h 163"/>
                  <a:gd name="T48" fmla="*/ 7 w 25"/>
                  <a:gd name="T49" fmla="*/ 29 h 163"/>
                  <a:gd name="T50" fmla="*/ 13 w 25"/>
                  <a:gd name="T51" fmla="*/ 13 h 163"/>
                  <a:gd name="T52" fmla="*/ 19 w 25"/>
                  <a:gd name="T53" fmla="*/ 157 h 163"/>
                  <a:gd name="T54" fmla="*/ 6 w 25"/>
                  <a:gd name="T55" fmla="*/ 157 h 163"/>
                  <a:gd name="T56" fmla="*/ 6 w 25"/>
                  <a:gd name="T57" fmla="*/ 141 h 163"/>
                  <a:gd name="T58" fmla="*/ 19 w 25"/>
                  <a:gd name="T59" fmla="*/ 141 h 163"/>
                  <a:gd name="T60" fmla="*/ 19 w 25"/>
                  <a:gd name="T61" fmla="*/ 157 h 163"/>
                  <a:gd name="T62" fmla="*/ 19 w 25"/>
                  <a:gd name="T63" fmla="*/ 157 h 163"/>
                  <a:gd name="T64" fmla="*/ 19 w 25"/>
                  <a:gd name="T65" fmla="*/ 15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 h="163">
                    <a:moveTo>
                      <a:pt x="15" y="2"/>
                    </a:moveTo>
                    <a:cubicBezTo>
                      <a:pt x="15" y="1"/>
                      <a:pt x="14" y="0"/>
                      <a:pt x="13" y="0"/>
                    </a:cubicBezTo>
                    <a:cubicBezTo>
                      <a:pt x="11" y="0"/>
                      <a:pt x="10" y="1"/>
                      <a:pt x="10" y="2"/>
                    </a:cubicBezTo>
                    <a:cubicBezTo>
                      <a:pt x="0" y="30"/>
                      <a:pt x="0" y="30"/>
                      <a:pt x="0" y="30"/>
                    </a:cubicBezTo>
                    <a:cubicBezTo>
                      <a:pt x="0" y="31"/>
                      <a:pt x="0" y="31"/>
                      <a:pt x="0" y="32"/>
                    </a:cubicBezTo>
                    <a:cubicBezTo>
                      <a:pt x="0" y="160"/>
                      <a:pt x="0" y="160"/>
                      <a:pt x="0" y="160"/>
                    </a:cubicBezTo>
                    <a:cubicBezTo>
                      <a:pt x="0" y="162"/>
                      <a:pt x="1" y="163"/>
                      <a:pt x="3" y="163"/>
                    </a:cubicBezTo>
                    <a:cubicBezTo>
                      <a:pt x="22" y="163"/>
                      <a:pt x="22" y="163"/>
                      <a:pt x="22" y="163"/>
                    </a:cubicBezTo>
                    <a:cubicBezTo>
                      <a:pt x="24" y="163"/>
                      <a:pt x="25" y="162"/>
                      <a:pt x="25" y="160"/>
                    </a:cubicBezTo>
                    <a:cubicBezTo>
                      <a:pt x="25" y="32"/>
                      <a:pt x="25" y="32"/>
                      <a:pt x="25" y="32"/>
                    </a:cubicBezTo>
                    <a:cubicBezTo>
                      <a:pt x="25" y="31"/>
                      <a:pt x="25" y="30"/>
                      <a:pt x="25" y="30"/>
                    </a:cubicBezTo>
                    <a:lnTo>
                      <a:pt x="15" y="2"/>
                    </a:lnTo>
                    <a:close/>
                    <a:moveTo>
                      <a:pt x="6" y="35"/>
                    </a:moveTo>
                    <a:cubicBezTo>
                      <a:pt x="9" y="35"/>
                      <a:pt x="9" y="35"/>
                      <a:pt x="9" y="35"/>
                    </a:cubicBezTo>
                    <a:cubicBezTo>
                      <a:pt x="9" y="134"/>
                      <a:pt x="9" y="134"/>
                      <a:pt x="9" y="134"/>
                    </a:cubicBezTo>
                    <a:cubicBezTo>
                      <a:pt x="6" y="134"/>
                      <a:pt x="6" y="134"/>
                      <a:pt x="6" y="134"/>
                    </a:cubicBezTo>
                    <a:lnTo>
                      <a:pt x="6" y="35"/>
                    </a:lnTo>
                    <a:close/>
                    <a:moveTo>
                      <a:pt x="16" y="35"/>
                    </a:moveTo>
                    <a:cubicBezTo>
                      <a:pt x="19" y="35"/>
                      <a:pt x="19" y="35"/>
                      <a:pt x="19" y="35"/>
                    </a:cubicBezTo>
                    <a:cubicBezTo>
                      <a:pt x="19" y="134"/>
                      <a:pt x="19" y="134"/>
                      <a:pt x="19" y="134"/>
                    </a:cubicBezTo>
                    <a:cubicBezTo>
                      <a:pt x="16" y="134"/>
                      <a:pt x="16" y="134"/>
                      <a:pt x="16" y="134"/>
                    </a:cubicBezTo>
                    <a:lnTo>
                      <a:pt x="16" y="35"/>
                    </a:lnTo>
                    <a:close/>
                    <a:moveTo>
                      <a:pt x="13" y="13"/>
                    </a:moveTo>
                    <a:cubicBezTo>
                      <a:pt x="18" y="29"/>
                      <a:pt x="18" y="29"/>
                      <a:pt x="18" y="29"/>
                    </a:cubicBezTo>
                    <a:cubicBezTo>
                      <a:pt x="7" y="29"/>
                      <a:pt x="7" y="29"/>
                      <a:pt x="7" y="29"/>
                    </a:cubicBezTo>
                    <a:lnTo>
                      <a:pt x="13" y="13"/>
                    </a:lnTo>
                    <a:close/>
                    <a:moveTo>
                      <a:pt x="19" y="157"/>
                    </a:moveTo>
                    <a:cubicBezTo>
                      <a:pt x="6" y="157"/>
                      <a:pt x="6" y="157"/>
                      <a:pt x="6" y="157"/>
                    </a:cubicBezTo>
                    <a:cubicBezTo>
                      <a:pt x="6" y="141"/>
                      <a:pt x="6" y="141"/>
                      <a:pt x="6" y="141"/>
                    </a:cubicBezTo>
                    <a:cubicBezTo>
                      <a:pt x="19" y="141"/>
                      <a:pt x="19" y="141"/>
                      <a:pt x="19" y="141"/>
                    </a:cubicBezTo>
                    <a:lnTo>
                      <a:pt x="19" y="157"/>
                    </a:lnTo>
                    <a:close/>
                    <a:moveTo>
                      <a:pt x="19" y="157"/>
                    </a:moveTo>
                    <a:cubicBezTo>
                      <a:pt x="19" y="157"/>
                      <a:pt x="19" y="157"/>
                      <a:pt x="19" y="157"/>
                    </a:cubicBezTo>
                  </a:path>
                </a:pathLst>
              </a:custGeom>
              <a:grpFill/>
              <a:ln w="0">
                <a:solidFill>
                  <a:schemeClr val="bg2">
                    <a:lumMod val="50000"/>
                  </a:schemeClr>
                </a:solidFill>
                <a:round/>
                <a:headEnd/>
                <a:tailEnd/>
              </a:ln>
              <a:extLst/>
            </p:spPr>
            <p:txBody>
              <a:bodyPr vert="horz" wrap="square" lIns="68580" tIns="34290" rIns="68580" bIns="34290" numCol="1" anchor="t" anchorCtr="0" compatLnSpc="1">
                <a:prstTxWarp prst="textNoShape">
                  <a:avLst/>
                </a:prstTxWarp>
                <a:normAutofit fontScale="92500" lnSpcReduction="10000"/>
              </a:bodyPr>
              <a:lstStyle/>
              <a:p>
                <a:endParaRPr lang="en-US" sz="1425">
                  <a:solidFill>
                    <a:prstClr val="black"/>
                  </a:solidFill>
                  <a:latin typeface="Calibri" panose="020F0502020204030204"/>
                </a:endParaRPr>
              </a:p>
            </p:txBody>
          </p:sp>
          <p:sp>
            <p:nvSpPr>
              <p:cNvPr id="95" name="Freeform 7"/>
              <p:cNvSpPr>
                <a:spLocks noEditPoints="1"/>
              </p:cNvSpPr>
              <p:nvPr/>
            </p:nvSpPr>
            <p:spPr bwMode="auto">
              <a:xfrm>
                <a:off x="4341813" y="2628901"/>
                <a:ext cx="187325" cy="114300"/>
              </a:xfrm>
              <a:custGeom>
                <a:avLst/>
                <a:gdLst>
                  <a:gd name="T0" fmla="*/ 29 w 58"/>
                  <a:gd name="T1" fmla="*/ 0 h 35"/>
                  <a:gd name="T2" fmla="*/ 0 w 58"/>
                  <a:gd name="T3" fmla="*/ 29 h 35"/>
                  <a:gd name="T4" fmla="*/ 0 w 58"/>
                  <a:gd name="T5" fmla="*/ 35 h 35"/>
                  <a:gd name="T6" fmla="*/ 7 w 58"/>
                  <a:gd name="T7" fmla="*/ 35 h 35"/>
                  <a:gd name="T8" fmla="*/ 7 w 58"/>
                  <a:gd name="T9" fmla="*/ 29 h 35"/>
                  <a:gd name="T10" fmla="*/ 29 w 58"/>
                  <a:gd name="T11" fmla="*/ 7 h 35"/>
                  <a:gd name="T12" fmla="*/ 51 w 58"/>
                  <a:gd name="T13" fmla="*/ 29 h 35"/>
                  <a:gd name="T14" fmla="*/ 51 w 58"/>
                  <a:gd name="T15" fmla="*/ 35 h 35"/>
                  <a:gd name="T16" fmla="*/ 58 w 58"/>
                  <a:gd name="T17" fmla="*/ 35 h 35"/>
                  <a:gd name="T18" fmla="*/ 58 w 58"/>
                  <a:gd name="T19" fmla="*/ 29 h 35"/>
                  <a:gd name="T20" fmla="*/ 29 w 58"/>
                  <a:gd name="T21" fmla="*/ 0 h 35"/>
                  <a:gd name="T22" fmla="*/ 29 w 58"/>
                  <a:gd name="T23" fmla="*/ 0 h 35"/>
                  <a:gd name="T24" fmla="*/ 29 w 58"/>
                  <a:gd name="T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35">
                    <a:moveTo>
                      <a:pt x="29" y="0"/>
                    </a:moveTo>
                    <a:cubicBezTo>
                      <a:pt x="13" y="0"/>
                      <a:pt x="0" y="13"/>
                      <a:pt x="0" y="29"/>
                    </a:cubicBezTo>
                    <a:cubicBezTo>
                      <a:pt x="0" y="35"/>
                      <a:pt x="0" y="35"/>
                      <a:pt x="0" y="35"/>
                    </a:cubicBezTo>
                    <a:cubicBezTo>
                      <a:pt x="7" y="35"/>
                      <a:pt x="7" y="35"/>
                      <a:pt x="7" y="35"/>
                    </a:cubicBezTo>
                    <a:cubicBezTo>
                      <a:pt x="7" y="29"/>
                      <a:pt x="7" y="29"/>
                      <a:pt x="7" y="29"/>
                    </a:cubicBezTo>
                    <a:cubicBezTo>
                      <a:pt x="7" y="17"/>
                      <a:pt x="17" y="7"/>
                      <a:pt x="29" y="7"/>
                    </a:cubicBezTo>
                    <a:cubicBezTo>
                      <a:pt x="41" y="7"/>
                      <a:pt x="51" y="17"/>
                      <a:pt x="51" y="29"/>
                    </a:cubicBezTo>
                    <a:cubicBezTo>
                      <a:pt x="51" y="35"/>
                      <a:pt x="51" y="35"/>
                      <a:pt x="51" y="35"/>
                    </a:cubicBezTo>
                    <a:cubicBezTo>
                      <a:pt x="58" y="35"/>
                      <a:pt x="58" y="35"/>
                      <a:pt x="58" y="35"/>
                    </a:cubicBezTo>
                    <a:cubicBezTo>
                      <a:pt x="58" y="29"/>
                      <a:pt x="58" y="29"/>
                      <a:pt x="58" y="29"/>
                    </a:cubicBezTo>
                    <a:cubicBezTo>
                      <a:pt x="58" y="13"/>
                      <a:pt x="45" y="0"/>
                      <a:pt x="29" y="0"/>
                    </a:cubicBezTo>
                    <a:close/>
                    <a:moveTo>
                      <a:pt x="29" y="0"/>
                    </a:moveTo>
                    <a:cubicBezTo>
                      <a:pt x="29" y="0"/>
                      <a:pt x="29" y="0"/>
                      <a:pt x="29" y="0"/>
                    </a:cubicBezTo>
                  </a:path>
                </a:pathLst>
              </a:custGeom>
              <a:grpFill/>
              <a:ln w="0">
                <a:solidFill>
                  <a:schemeClr val="bg2">
                    <a:lumMod val="50000"/>
                  </a:schemeClr>
                </a:solidFill>
                <a:round/>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96" name="Freeform 8"/>
              <p:cNvSpPr>
                <a:spLocks noEditPoints="1"/>
              </p:cNvSpPr>
              <p:nvPr/>
            </p:nvSpPr>
            <p:spPr bwMode="auto">
              <a:xfrm>
                <a:off x="4445000" y="2714626"/>
                <a:ext cx="187325" cy="114300"/>
              </a:xfrm>
              <a:custGeom>
                <a:avLst/>
                <a:gdLst>
                  <a:gd name="T0" fmla="*/ 58 w 58"/>
                  <a:gd name="T1" fmla="*/ 6 h 35"/>
                  <a:gd name="T2" fmla="*/ 58 w 58"/>
                  <a:gd name="T3" fmla="*/ 0 h 35"/>
                  <a:gd name="T4" fmla="*/ 51 w 58"/>
                  <a:gd name="T5" fmla="*/ 0 h 35"/>
                  <a:gd name="T6" fmla="*/ 51 w 58"/>
                  <a:gd name="T7" fmla="*/ 6 h 35"/>
                  <a:gd name="T8" fmla="*/ 29 w 58"/>
                  <a:gd name="T9" fmla="*/ 29 h 35"/>
                  <a:gd name="T10" fmla="*/ 7 w 58"/>
                  <a:gd name="T11" fmla="*/ 6 h 35"/>
                  <a:gd name="T12" fmla="*/ 7 w 58"/>
                  <a:gd name="T13" fmla="*/ 0 h 35"/>
                  <a:gd name="T14" fmla="*/ 0 w 58"/>
                  <a:gd name="T15" fmla="*/ 0 h 35"/>
                  <a:gd name="T16" fmla="*/ 0 w 58"/>
                  <a:gd name="T17" fmla="*/ 6 h 35"/>
                  <a:gd name="T18" fmla="*/ 29 w 58"/>
                  <a:gd name="T19" fmla="*/ 35 h 35"/>
                  <a:gd name="T20" fmla="*/ 58 w 58"/>
                  <a:gd name="T21" fmla="*/ 6 h 35"/>
                  <a:gd name="T22" fmla="*/ 58 w 58"/>
                  <a:gd name="T23" fmla="*/ 6 h 35"/>
                  <a:gd name="T24" fmla="*/ 58 w 58"/>
                  <a:gd name="T25"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35">
                    <a:moveTo>
                      <a:pt x="58" y="6"/>
                    </a:moveTo>
                    <a:cubicBezTo>
                      <a:pt x="58" y="0"/>
                      <a:pt x="58" y="0"/>
                      <a:pt x="58" y="0"/>
                    </a:cubicBezTo>
                    <a:cubicBezTo>
                      <a:pt x="51" y="0"/>
                      <a:pt x="51" y="0"/>
                      <a:pt x="51" y="0"/>
                    </a:cubicBezTo>
                    <a:cubicBezTo>
                      <a:pt x="51" y="6"/>
                      <a:pt x="51" y="6"/>
                      <a:pt x="51" y="6"/>
                    </a:cubicBezTo>
                    <a:cubicBezTo>
                      <a:pt x="51" y="19"/>
                      <a:pt x="41" y="29"/>
                      <a:pt x="29" y="29"/>
                    </a:cubicBezTo>
                    <a:cubicBezTo>
                      <a:pt x="17" y="29"/>
                      <a:pt x="7" y="19"/>
                      <a:pt x="7" y="6"/>
                    </a:cubicBezTo>
                    <a:cubicBezTo>
                      <a:pt x="7" y="0"/>
                      <a:pt x="7" y="0"/>
                      <a:pt x="7" y="0"/>
                    </a:cubicBezTo>
                    <a:cubicBezTo>
                      <a:pt x="0" y="0"/>
                      <a:pt x="0" y="0"/>
                      <a:pt x="0" y="0"/>
                    </a:cubicBezTo>
                    <a:cubicBezTo>
                      <a:pt x="0" y="6"/>
                      <a:pt x="0" y="6"/>
                      <a:pt x="0" y="6"/>
                    </a:cubicBezTo>
                    <a:cubicBezTo>
                      <a:pt x="0" y="22"/>
                      <a:pt x="13" y="35"/>
                      <a:pt x="29" y="35"/>
                    </a:cubicBezTo>
                    <a:cubicBezTo>
                      <a:pt x="45" y="35"/>
                      <a:pt x="58" y="22"/>
                      <a:pt x="58" y="6"/>
                    </a:cubicBezTo>
                    <a:close/>
                    <a:moveTo>
                      <a:pt x="58" y="6"/>
                    </a:moveTo>
                    <a:cubicBezTo>
                      <a:pt x="58" y="6"/>
                      <a:pt x="58" y="6"/>
                      <a:pt x="58" y="6"/>
                    </a:cubicBezTo>
                  </a:path>
                </a:pathLst>
              </a:custGeom>
              <a:grpFill/>
              <a:ln w="0">
                <a:solidFill>
                  <a:schemeClr val="bg2">
                    <a:lumMod val="50000"/>
                  </a:schemeClr>
                </a:solidFill>
                <a:round/>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97" name="Freeform 9"/>
              <p:cNvSpPr>
                <a:spLocks noEditPoints="1"/>
              </p:cNvSpPr>
              <p:nvPr/>
            </p:nvSpPr>
            <p:spPr bwMode="auto">
              <a:xfrm>
                <a:off x="4332288" y="2900363"/>
                <a:ext cx="122238" cy="128588"/>
              </a:xfrm>
              <a:custGeom>
                <a:avLst/>
                <a:gdLst>
                  <a:gd name="T0" fmla="*/ 0 w 38"/>
                  <a:gd name="T1" fmla="*/ 4 h 39"/>
                  <a:gd name="T2" fmla="*/ 0 w 38"/>
                  <a:gd name="T3" fmla="*/ 36 h 39"/>
                  <a:gd name="T4" fmla="*/ 3 w 38"/>
                  <a:gd name="T5" fmla="*/ 39 h 39"/>
                  <a:gd name="T6" fmla="*/ 35 w 38"/>
                  <a:gd name="T7" fmla="*/ 39 h 39"/>
                  <a:gd name="T8" fmla="*/ 38 w 38"/>
                  <a:gd name="T9" fmla="*/ 36 h 39"/>
                  <a:gd name="T10" fmla="*/ 38 w 38"/>
                  <a:gd name="T11" fmla="*/ 4 h 39"/>
                  <a:gd name="T12" fmla="*/ 35 w 38"/>
                  <a:gd name="T13" fmla="*/ 0 h 39"/>
                  <a:gd name="T14" fmla="*/ 3 w 38"/>
                  <a:gd name="T15" fmla="*/ 0 h 39"/>
                  <a:gd name="T16" fmla="*/ 0 w 38"/>
                  <a:gd name="T17" fmla="*/ 4 h 39"/>
                  <a:gd name="T18" fmla="*/ 6 w 38"/>
                  <a:gd name="T19" fmla="*/ 7 h 39"/>
                  <a:gd name="T20" fmla="*/ 32 w 38"/>
                  <a:gd name="T21" fmla="*/ 7 h 39"/>
                  <a:gd name="T22" fmla="*/ 32 w 38"/>
                  <a:gd name="T23" fmla="*/ 32 h 39"/>
                  <a:gd name="T24" fmla="*/ 6 w 38"/>
                  <a:gd name="T25" fmla="*/ 32 h 39"/>
                  <a:gd name="T26" fmla="*/ 6 w 38"/>
                  <a:gd name="T27" fmla="*/ 7 h 39"/>
                  <a:gd name="T28" fmla="*/ 6 w 38"/>
                  <a:gd name="T29" fmla="*/ 7 h 39"/>
                  <a:gd name="T30" fmla="*/ 6 w 38"/>
                  <a:gd name="T31"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9">
                    <a:moveTo>
                      <a:pt x="0" y="4"/>
                    </a:moveTo>
                    <a:cubicBezTo>
                      <a:pt x="0" y="36"/>
                      <a:pt x="0" y="36"/>
                      <a:pt x="0" y="36"/>
                    </a:cubicBezTo>
                    <a:cubicBezTo>
                      <a:pt x="0" y="38"/>
                      <a:pt x="1" y="39"/>
                      <a:pt x="3" y="39"/>
                    </a:cubicBezTo>
                    <a:cubicBezTo>
                      <a:pt x="35" y="39"/>
                      <a:pt x="35" y="39"/>
                      <a:pt x="35" y="39"/>
                    </a:cubicBezTo>
                    <a:cubicBezTo>
                      <a:pt x="37" y="39"/>
                      <a:pt x="38" y="38"/>
                      <a:pt x="38" y="36"/>
                    </a:cubicBezTo>
                    <a:cubicBezTo>
                      <a:pt x="38" y="4"/>
                      <a:pt x="38" y="4"/>
                      <a:pt x="38" y="4"/>
                    </a:cubicBezTo>
                    <a:cubicBezTo>
                      <a:pt x="38" y="2"/>
                      <a:pt x="37" y="0"/>
                      <a:pt x="35" y="0"/>
                    </a:cubicBezTo>
                    <a:cubicBezTo>
                      <a:pt x="3" y="0"/>
                      <a:pt x="3" y="0"/>
                      <a:pt x="3" y="0"/>
                    </a:cubicBezTo>
                    <a:cubicBezTo>
                      <a:pt x="1" y="0"/>
                      <a:pt x="0" y="2"/>
                      <a:pt x="0" y="4"/>
                    </a:cubicBezTo>
                    <a:close/>
                    <a:moveTo>
                      <a:pt x="6" y="7"/>
                    </a:moveTo>
                    <a:cubicBezTo>
                      <a:pt x="32" y="7"/>
                      <a:pt x="32" y="7"/>
                      <a:pt x="32" y="7"/>
                    </a:cubicBezTo>
                    <a:cubicBezTo>
                      <a:pt x="32" y="32"/>
                      <a:pt x="32" y="32"/>
                      <a:pt x="32" y="32"/>
                    </a:cubicBezTo>
                    <a:cubicBezTo>
                      <a:pt x="6" y="32"/>
                      <a:pt x="6" y="32"/>
                      <a:pt x="6" y="32"/>
                    </a:cubicBezTo>
                    <a:lnTo>
                      <a:pt x="6" y="7"/>
                    </a:lnTo>
                    <a:close/>
                    <a:moveTo>
                      <a:pt x="6" y="7"/>
                    </a:moveTo>
                    <a:cubicBezTo>
                      <a:pt x="6" y="7"/>
                      <a:pt x="6" y="7"/>
                      <a:pt x="6" y="7"/>
                    </a:cubicBezTo>
                  </a:path>
                </a:pathLst>
              </a:custGeom>
              <a:grpFill/>
              <a:ln w="0">
                <a:solidFill>
                  <a:schemeClr val="bg2">
                    <a:lumMod val="50000"/>
                  </a:schemeClr>
                </a:solidFill>
                <a:round/>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98" name="Freeform 10"/>
              <p:cNvSpPr>
                <a:spLocks noEditPoints="1"/>
              </p:cNvSpPr>
              <p:nvPr/>
            </p:nvSpPr>
            <p:spPr bwMode="auto">
              <a:xfrm>
                <a:off x="4403725" y="2847976"/>
                <a:ext cx="103188" cy="104775"/>
              </a:xfrm>
              <a:custGeom>
                <a:avLst/>
                <a:gdLst>
                  <a:gd name="T0" fmla="*/ 23 w 32"/>
                  <a:gd name="T1" fmla="*/ 26 h 32"/>
                  <a:gd name="T2" fmla="*/ 23 w 32"/>
                  <a:gd name="T3" fmla="*/ 32 h 32"/>
                  <a:gd name="T4" fmla="*/ 29 w 32"/>
                  <a:gd name="T5" fmla="*/ 32 h 32"/>
                  <a:gd name="T6" fmla="*/ 32 w 32"/>
                  <a:gd name="T7" fmla="*/ 29 h 32"/>
                  <a:gd name="T8" fmla="*/ 32 w 32"/>
                  <a:gd name="T9" fmla="*/ 4 h 32"/>
                  <a:gd name="T10" fmla="*/ 29 w 32"/>
                  <a:gd name="T11" fmla="*/ 0 h 32"/>
                  <a:gd name="T12" fmla="*/ 4 w 32"/>
                  <a:gd name="T13" fmla="*/ 0 h 32"/>
                  <a:gd name="T14" fmla="*/ 0 w 32"/>
                  <a:gd name="T15" fmla="*/ 4 h 32"/>
                  <a:gd name="T16" fmla="*/ 0 w 32"/>
                  <a:gd name="T17" fmla="*/ 10 h 32"/>
                  <a:gd name="T18" fmla="*/ 7 w 32"/>
                  <a:gd name="T19" fmla="*/ 10 h 32"/>
                  <a:gd name="T20" fmla="*/ 7 w 32"/>
                  <a:gd name="T21" fmla="*/ 7 h 32"/>
                  <a:gd name="T22" fmla="*/ 26 w 32"/>
                  <a:gd name="T23" fmla="*/ 7 h 32"/>
                  <a:gd name="T24" fmla="*/ 26 w 32"/>
                  <a:gd name="T25" fmla="*/ 26 h 32"/>
                  <a:gd name="T26" fmla="*/ 23 w 32"/>
                  <a:gd name="T27" fmla="*/ 26 h 32"/>
                  <a:gd name="T28" fmla="*/ 23 w 32"/>
                  <a:gd name="T29" fmla="*/ 26 h 32"/>
                  <a:gd name="T30" fmla="*/ 23 w 32"/>
                  <a:gd name="T31"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2">
                    <a:moveTo>
                      <a:pt x="23" y="26"/>
                    </a:moveTo>
                    <a:cubicBezTo>
                      <a:pt x="23" y="32"/>
                      <a:pt x="23" y="32"/>
                      <a:pt x="23" y="32"/>
                    </a:cubicBezTo>
                    <a:cubicBezTo>
                      <a:pt x="29" y="32"/>
                      <a:pt x="29" y="32"/>
                      <a:pt x="29" y="32"/>
                    </a:cubicBezTo>
                    <a:cubicBezTo>
                      <a:pt x="31" y="32"/>
                      <a:pt x="32" y="31"/>
                      <a:pt x="32" y="29"/>
                    </a:cubicBezTo>
                    <a:cubicBezTo>
                      <a:pt x="32" y="4"/>
                      <a:pt x="32" y="4"/>
                      <a:pt x="32" y="4"/>
                    </a:cubicBezTo>
                    <a:cubicBezTo>
                      <a:pt x="32" y="2"/>
                      <a:pt x="31" y="0"/>
                      <a:pt x="29" y="0"/>
                    </a:cubicBezTo>
                    <a:cubicBezTo>
                      <a:pt x="4" y="0"/>
                      <a:pt x="4" y="0"/>
                      <a:pt x="4" y="0"/>
                    </a:cubicBezTo>
                    <a:cubicBezTo>
                      <a:pt x="2" y="0"/>
                      <a:pt x="0" y="2"/>
                      <a:pt x="0" y="4"/>
                    </a:cubicBezTo>
                    <a:cubicBezTo>
                      <a:pt x="0" y="10"/>
                      <a:pt x="0" y="10"/>
                      <a:pt x="0" y="10"/>
                    </a:cubicBezTo>
                    <a:cubicBezTo>
                      <a:pt x="7" y="10"/>
                      <a:pt x="7" y="10"/>
                      <a:pt x="7" y="10"/>
                    </a:cubicBezTo>
                    <a:cubicBezTo>
                      <a:pt x="7" y="7"/>
                      <a:pt x="7" y="7"/>
                      <a:pt x="7" y="7"/>
                    </a:cubicBezTo>
                    <a:cubicBezTo>
                      <a:pt x="26" y="7"/>
                      <a:pt x="26" y="7"/>
                      <a:pt x="26" y="7"/>
                    </a:cubicBezTo>
                    <a:cubicBezTo>
                      <a:pt x="26" y="26"/>
                      <a:pt x="26" y="26"/>
                      <a:pt x="26" y="26"/>
                    </a:cubicBezTo>
                    <a:lnTo>
                      <a:pt x="23" y="26"/>
                    </a:lnTo>
                    <a:close/>
                    <a:moveTo>
                      <a:pt x="23" y="26"/>
                    </a:moveTo>
                    <a:cubicBezTo>
                      <a:pt x="23" y="26"/>
                      <a:pt x="23" y="26"/>
                      <a:pt x="23" y="26"/>
                    </a:cubicBezTo>
                  </a:path>
                </a:pathLst>
              </a:custGeom>
              <a:grpFill/>
              <a:ln w="0">
                <a:solidFill>
                  <a:schemeClr val="bg2">
                    <a:lumMod val="50000"/>
                  </a:schemeClr>
                </a:solidFill>
                <a:round/>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99" name="Rectangle 11"/>
              <p:cNvSpPr>
                <a:spLocks noChangeArrowheads="1"/>
              </p:cNvSpPr>
              <p:nvPr/>
            </p:nvSpPr>
            <p:spPr bwMode="auto">
              <a:xfrm>
                <a:off x="4135438" y="2619376"/>
                <a:ext cx="22225" cy="19050"/>
              </a:xfrm>
              <a:prstGeom prst="rect">
                <a:avLst/>
              </a:prstGeom>
              <a:grpFill/>
              <a:ln w="0">
                <a:solidFill>
                  <a:schemeClr val="bg2">
                    <a:lumMod val="50000"/>
                  </a:schemeClr>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00" name="Rectangle 12"/>
              <p:cNvSpPr>
                <a:spLocks noChangeArrowheads="1"/>
              </p:cNvSpPr>
              <p:nvPr/>
            </p:nvSpPr>
            <p:spPr bwMode="auto">
              <a:xfrm>
                <a:off x="4176713" y="2619376"/>
                <a:ext cx="19050" cy="19050"/>
              </a:xfrm>
              <a:prstGeom prst="rect">
                <a:avLst/>
              </a:prstGeom>
              <a:grpFill/>
              <a:ln w="0">
                <a:solidFill>
                  <a:schemeClr val="bg2">
                    <a:lumMod val="50000"/>
                  </a:schemeClr>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01" name="Rectangle 13"/>
              <p:cNvSpPr>
                <a:spLocks noChangeArrowheads="1"/>
              </p:cNvSpPr>
              <p:nvPr/>
            </p:nvSpPr>
            <p:spPr bwMode="auto">
              <a:xfrm>
                <a:off x="4219575" y="2619376"/>
                <a:ext cx="19050" cy="19050"/>
              </a:xfrm>
              <a:prstGeom prst="rect">
                <a:avLst/>
              </a:prstGeom>
              <a:grpFill/>
              <a:ln w="0">
                <a:solidFill>
                  <a:schemeClr val="bg2">
                    <a:lumMod val="50000"/>
                  </a:schemeClr>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02" name="Rectangle 14"/>
              <p:cNvSpPr>
                <a:spLocks noChangeArrowheads="1"/>
              </p:cNvSpPr>
              <p:nvPr/>
            </p:nvSpPr>
            <p:spPr bwMode="auto">
              <a:xfrm>
                <a:off x="4176713" y="2662238"/>
                <a:ext cx="19050" cy="19050"/>
              </a:xfrm>
              <a:prstGeom prst="rect">
                <a:avLst/>
              </a:prstGeom>
              <a:grpFill/>
              <a:ln w="0">
                <a:solidFill>
                  <a:schemeClr val="bg2">
                    <a:lumMod val="50000"/>
                  </a:schemeClr>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03" name="Rectangle 15"/>
              <p:cNvSpPr>
                <a:spLocks noChangeArrowheads="1"/>
              </p:cNvSpPr>
              <p:nvPr/>
            </p:nvSpPr>
            <p:spPr bwMode="auto">
              <a:xfrm>
                <a:off x="4135438" y="2662238"/>
                <a:ext cx="22225" cy="19050"/>
              </a:xfrm>
              <a:prstGeom prst="rect">
                <a:avLst/>
              </a:prstGeom>
              <a:grpFill/>
              <a:ln w="0">
                <a:solidFill>
                  <a:schemeClr val="bg2">
                    <a:lumMod val="50000"/>
                  </a:schemeClr>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04" name="Rectangle 16"/>
              <p:cNvSpPr>
                <a:spLocks noChangeArrowheads="1"/>
              </p:cNvSpPr>
              <p:nvPr/>
            </p:nvSpPr>
            <p:spPr bwMode="auto">
              <a:xfrm>
                <a:off x="4135438" y="2705101"/>
                <a:ext cx="22225" cy="19050"/>
              </a:xfrm>
              <a:prstGeom prst="rect">
                <a:avLst/>
              </a:prstGeom>
              <a:grpFill/>
              <a:ln w="0">
                <a:solidFill>
                  <a:schemeClr val="bg2">
                    <a:lumMod val="50000"/>
                  </a:schemeClr>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05" name="Rectangle 17"/>
              <p:cNvSpPr>
                <a:spLocks noChangeArrowheads="1"/>
              </p:cNvSpPr>
              <p:nvPr/>
            </p:nvSpPr>
            <p:spPr bwMode="auto">
              <a:xfrm>
                <a:off x="4135438" y="2743201"/>
                <a:ext cx="22225" cy="23813"/>
              </a:xfrm>
              <a:prstGeom prst="rect">
                <a:avLst/>
              </a:prstGeom>
              <a:grpFill/>
              <a:ln w="0">
                <a:solidFill>
                  <a:schemeClr val="bg2">
                    <a:lumMod val="50000"/>
                  </a:schemeClr>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06" name="Rectangle 18"/>
              <p:cNvSpPr>
                <a:spLocks noChangeArrowheads="1"/>
              </p:cNvSpPr>
              <p:nvPr/>
            </p:nvSpPr>
            <p:spPr bwMode="auto">
              <a:xfrm>
                <a:off x="4135438" y="2786063"/>
                <a:ext cx="22225" cy="23813"/>
              </a:xfrm>
              <a:prstGeom prst="rect">
                <a:avLst/>
              </a:prstGeom>
              <a:grpFill/>
              <a:ln w="0">
                <a:solidFill>
                  <a:schemeClr val="bg2">
                    <a:lumMod val="50000"/>
                  </a:schemeClr>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07" name="Rectangle 19"/>
              <p:cNvSpPr>
                <a:spLocks noChangeArrowheads="1"/>
              </p:cNvSpPr>
              <p:nvPr/>
            </p:nvSpPr>
            <p:spPr bwMode="auto">
              <a:xfrm>
                <a:off x="4135438" y="2828926"/>
                <a:ext cx="22225" cy="19050"/>
              </a:xfrm>
              <a:prstGeom prst="rect">
                <a:avLst/>
              </a:prstGeom>
              <a:grpFill/>
              <a:ln w="0">
                <a:solidFill>
                  <a:schemeClr val="bg2">
                    <a:lumMod val="50000"/>
                  </a:schemeClr>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08" name="Rectangle 20"/>
              <p:cNvSpPr>
                <a:spLocks noChangeArrowheads="1"/>
              </p:cNvSpPr>
              <p:nvPr/>
            </p:nvSpPr>
            <p:spPr bwMode="auto">
              <a:xfrm>
                <a:off x="4135438" y="2871788"/>
                <a:ext cx="22225" cy="19050"/>
              </a:xfrm>
              <a:prstGeom prst="rect">
                <a:avLst/>
              </a:prstGeom>
              <a:grpFill/>
              <a:ln w="0">
                <a:solidFill>
                  <a:schemeClr val="bg2">
                    <a:lumMod val="50000"/>
                  </a:schemeClr>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09" name="Rectangle 21"/>
              <p:cNvSpPr>
                <a:spLocks noChangeArrowheads="1"/>
              </p:cNvSpPr>
              <p:nvPr/>
            </p:nvSpPr>
            <p:spPr bwMode="auto">
              <a:xfrm>
                <a:off x="4135438" y="2914651"/>
                <a:ext cx="22225" cy="19050"/>
              </a:xfrm>
              <a:prstGeom prst="rect">
                <a:avLst/>
              </a:prstGeom>
              <a:grpFill/>
              <a:ln w="0">
                <a:solidFill>
                  <a:schemeClr val="bg2">
                    <a:lumMod val="50000"/>
                  </a:schemeClr>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10" name="Rectangle 22"/>
              <p:cNvSpPr>
                <a:spLocks noChangeArrowheads="1"/>
              </p:cNvSpPr>
              <p:nvPr/>
            </p:nvSpPr>
            <p:spPr bwMode="auto">
              <a:xfrm>
                <a:off x="4135438" y="2952751"/>
                <a:ext cx="22225" cy="23813"/>
              </a:xfrm>
              <a:prstGeom prst="rect">
                <a:avLst/>
              </a:prstGeom>
              <a:grpFill/>
              <a:ln w="0">
                <a:solidFill>
                  <a:schemeClr val="bg2">
                    <a:lumMod val="50000"/>
                  </a:schemeClr>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11" name="Rectangle 23"/>
              <p:cNvSpPr>
                <a:spLocks noChangeArrowheads="1"/>
              </p:cNvSpPr>
              <p:nvPr/>
            </p:nvSpPr>
            <p:spPr bwMode="auto">
              <a:xfrm>
                <a:off x="4135438" y="2995613"/>
                <a:ext cx="22225" cy="23813"/>
              </a:xfrm>
              <a:prstGeom prst="rect">
                <a:avLst/>
              </a:prstGeom>
              <a:grpFill/>
              <a:ln w="0">
                <a:solidFill>
                  <a:schemeClr val="bg2">
                    <a:lumMod val="50000"/>
                  </a:schemeClr>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grpSp>
      </p:grpSp>
      <p:grpSp>
        <p:nvGrpSpPr>
          <p:cNvPr id="11" name="Group 10"/>
          <p:cNvGrpSpPr/>
          <p:nvPr/>
        </p:nvGrpSpPr>
        <p:grpSpPr>
          <a:xfrm>
            <a:off x="5296953" y="3580763"/>
            <a:ext cx="1351907" cy="1119021"/>
            <a:chOff x="5030600" y="3631348"/>
            <a:chExt cx="1802543" cy="1492028"/>
          </a:xfrm>
        </p:grpSpPr>
        <p:sp>
          <p:nvSpPr>
            <p:cNvPr id="37" name="Rectangle 36"/>
            <p:cNvSpPr/>
            <p:nvPr/>
          </p:nvSpPr>
          <p:spPr>
            <a:xfrm rot="357568">
              <a:off x="5030600" y="3631348"/>
              <a:ext cx="1802543" cy="1492028"/>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400" dirty="0">
                <a:solidFill>
                  <a:srgbClr val="44546A"/>
                </a:solidFill>
                <a:latin typeface="Calibri" panose="020F0502020204030204"/>
              </a:endParaRPr>
            </a:p>
          </p:txBody>
        </p:sp>
        <p:sp>
          <p:nvSpPr>
            <p:cNvPr id="51" name="TextBox 50"/>
            <p:cNvSpPr txBox="1"/>
            <p:nvPr/>
          </p:nvSpPr>
          <p:spPr>
            <a:xfrm rot="417194">
              <a:off x="5262976" y="4034109"/>
              <a:ext cx="1551299" cy="1025921"/>
            </a:xfrm>
            <a:prstGeom prst="rect">
              <a:avLst/>
            </a:prstGeom>
            <a:noFill/>
          </p:spPr>
          <p:txBody>
            <a:bodyPr wrap="square" rtlCol="0">
              <a:normAutofit/>
            </a:bodyPr>
            <a:lstStyle/>
            <a:p>
              <a:pPr algn="ctr"/>
              <a:r>
                <a:rPr lang="en-US" dirty="0">
                  <a:solidFill>
                    <a:prstClr val="black">
                      <a:lumMod val="85000"/>
                      <a:lumOff val="15000"/>
                    </a:prstClr>
                  </a:solidFill>
                  <a:latin typeface="Calibri" panose="020F0502020204030204"/>
                </a:rPr>
                <a:t>Identify system</a:t>
              </a:r>
            </a:p>
          </p:txBody>
        </p:sp>
        <p:grpSp>
          <p:nvGrpSpPr>
            <p:cNvPr id="72" name="Group 71"/>
            <p:cNvGrpSpPr/>
            <p:nvPr/>
          </p:nvGrpSpPr>
          <p:grpSpPr>
            <a:xfrm flipH="1">
              <a:off x="6349032" y="3746132"/>
              <a:ext cx="284156" cy="287569"/>
              <a:chOff x="11488738" y="1195388"/>
              <a:chExt cx="528637" cy="534987"/>
            </a:xfrm>
            <a:effectLst>
              <a:outerShdw blurRad="127000" dist="165100" dir="7620000" sx="43000" sy="43000" algn="ctr" rotWithShape="0">
                <a:srgbClr val="000000">
                  <a:alpha val="76000"/>
                </a:srgbClr>
              </a:outerShdw>
            </a:effectLst>
          </p:grpSpPr>
          <p:sp>
            <p:nvSpPr>
              <p:cNvPr id="73" name="Line 16"/>
              <p:cNvSpPr>
                <a:spLocks noChangeShapeType="1"/>
              </p:cNvSpPr>
              <p:nvPr/>
            </p:nvSpPr>
            <p:spPr bwMode="auto">
              <a:xfrm>
                <a:off x="11858625" y="1570038"/>
                <a:ext cx="149225" cy="150812"/>
              </a:xfrm>
              <a:prstGeom prst="line">
                <a:avLst/>
              </a:prstGeom>
              <a:noFill/>
              <a:ln w="19050" cap="rnd">
                <a:solidFill>
                  <a:schemeClr val="tx1">
                    <a:lumMod val="50000"/>
                    <a:lumOff val="50000"/>
                  </a:schemeClr>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74" name="Freeform 17"/>
              <p:cNvSpPr>
                <a:spLocks noEditPoints="1"/>
              </p:cNvSpPr>
              <p:nvPr/>
            </p:nvSpPr>
            <p:spPr bwMode="auto">
              <a:xfrm>
                <a:off x="11488738" y="1195388"/>
                <a:ext cx="528637" cy="534987"/>
              </a:xfrm>
              <a:custGeom>
                <a:avLst/>
                <a:gdLst>
                  <a:gd name="T0" fmla="*/ 112 w 163"/>
                  <a:gd name="T1" fmla="*/ 116 h 163"/>
                  <a:gd name="T2" fmla="*/ 65 w 163"/>
                  <a:gd name="T3" fmla="*/ 163 h 163"/>
                  <a:gd name="T4" fmla="*/ 67 w 163"/>
                  <a:gd name="T5" fmla="*/ 105 h 163"/>
                  <a:gd name="T6" fmla="*/ 24 w 163"/>
                  <a:gd name="T7" fmla="*/ 54 h 163"/>
                  <a:gd name="T8" fmla="*/ 0 w 163"/>
                  <a:gd name="T9" fmla="*/ 49 h 163"/>
                  <a:gd name="T10" fmla="*/ 49 w 163"/>
                  <a:gd name="T11" fmla="*/ 0 h 163"/>
                  <a:gd name="T12" fmla="*/ 54 w 163"/>
                  <a:gd name="T13" fmla="*/ 24 h 163"/>
                  <a:gd name="T14" fmla="*/ 105 w 163"/>
                  <a:gd name="T15" fmla="*/ 67 h 163"/>
                  <a:gd name="T16" fmla="*/ 163 w 163"/>
                  <a:gd name="T17" fmla="*/ 65 h 163"/>
                  <a:gd name="T18" fmla="*/ 112 w 163"/>
                  <a:gd name="T19" fmla="*/ 116 h 163"/>
                  <a:gd name="T20" fmla="*/ 112 w 163"/>
                  <a:gd name="T21" fmla="*/ 116 h 163"/>
                  <a:gd name="T22" fmla="*/ 112 w 163"/>
                  <a:gd name="T23" fmla="*/ 11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63">
                    <a:moveTo>
                      <a:pt x="112" y="116"/>
                    </a:moveTo>
                    <a:cubicBezTo>
                      <a:pt x="65" y="163"/>
                      <a:pt x="65" y="163"/>
                      <a:pt x="65" y="163"/>
                    </a:cubicBezTo>
                    <a:cubicBezTo>
                      <a:pt x="54" y="134"/>
                      <a:pt x="67" y="105"/>
                      <a:pt x="67" y="105"/>
                    </a:cubicBezTo>
                    <a:cubicBezTo>
                      <a:pt x="24" y="54"/>
                      <a:pt x="24" y="54"/>
                      <a:pt x="24" y="54"/>
                    </a:cubicBezTo>
                    <a:cubicBezTo>
                      <a:pt x="24" y="54"/>
                      <a:pt x="10" y="56"/>
                      <a:pt x="0" y="49"/>
                    </a:cubicBezTo>
                    <a:cubicBezTo>
                      <a:pt x="49" y="0"/>
                      <a:pt x="49" y="0"/>
                      <a:pt x="49" y="0"/>
                    </a:cubicBezTo>
                    <a:cubicBezTo>
                      <a:pt x="49" y="0"/>
                      <a:pt x="57" y="10"/>
                      <a:pt x="54" y="24"/>
                    </a:cubicBezTo>
                    <a:cubicBezTo>
                      <a:pt x="105" y="67"/>
                      <a:pt x="105" y="67"/>
                      <a:pt x="105" y="67"/>
                    </a:cubicBezTo>
                    <a:cubicBezTo>
                      <a:pt x="105" y="67"/>
                      <a:pt x="132" y="53"/>
                      <a:pt x="163" y="65"/>
                    </a:cubicBezTo>
                    <a:lnTo>
                      <a:pt x="112" y="116"/>
                    </a:lnTo>
                    <a:close/>
                    <a:moveTo>
                      <a:pt x="112" y="116"/>
                    </a:moveTo>
                    <a:cubicBezTo>
                      <a:pt x="112" y="116"/>
                      <a:pt x="112" y="116"/>
                      <a:pt x="112" y="116"/>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77500" lnSpcReduction="20000"/>
              </a:bodyPr>
              <a:lstStyle/>
              <a:p>
                <a:endParaRPr lang="en-US" sz="1425">
                  <a:solidFill>
                    <a:prstClr val="black"/>
                  </a:solidFill>
                  <a:latin typeface="Calibri" panose="020F0502020204030204"/>
                </a:endParaRPr>
              </a:p>
            </p:txBody>
          </p:sp>
          <p:sp>
            <p:nvSpPr>
              <p:cNvPr id="75" name="Freeform 18"/>
              <p:cNvSpPr>
                <a:spLocks noEditPoints="1"/>
              </p:cNvSpPr>
              <p:nvPr/>
            </p:nvSpPr>
            <p:spPr bwMode="auto">
              <a:xfrm>
                <a:off x="11566525" y="1274763"/>
                <a:ext cx="266700" cy="268287"/>
              </a:xfrm>
              <a:custGeom>
                <a:avLst/>
                <a:gdLst>
                  <a:gd name="T0" fmla="*/ 43 w 82"/>
                  <a:gd name="T1" fmla="*/ 81 h 82"/>
                  <a:gd name="T2" fmla="*/ 43 w 82"/>
                  <a:gd name="T3" fmla="*/ 82 h 82"/>
                  <a:gd name="T4" fmla="*/ 82 w 82"/>
                  <a:gd name="T5" fmla="*/ 43 h 82"/>
                  <a:gd name="T6" fmla="*/ 81 w 82"/>
                  <a:gd name="T7" fmla="*/ 43 h 82"/>
                  <a:gd name="T8" fmla="*/ 31 w 82"/>
                  <a:gd name="T9" fmla="*/ 0 h 82"/>
                  <a:gd name="T10" fmla="*/ 0 w 82"/>
                  <a:gd name="T11" fmla="*/ 31 h 82"/>
                  <a:gd name="T12" fmla="*/ 43 w 82"/>
                  <a:gd name="T13" fmla="*/ 81 h 82"/>
                  <a:gd name="T14" fmla="*/ 43 w 82"/>
                  <a:gd name="T15" fmla="*/ 81 h 82"/>
                  <a:gd name="T16" fmla="*/ 43 w 82"/>
                  <a:gd name="T17"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43" y="81"/>
                    </a:moveTo>
                    <a:cubicBezTo>
                      <a:pt x="43" y="81"/>
                      <a:pt x="43" y="81"/>
                      <a:pt x="43" y="82"/>
                    </a:cubicBezTo>
                    <a:cubicBezTo>
                      <a:pt x="82" y="43"/>
                      <a:pt x="82" y="43"/>
                      <a:pt x="82" y="43"/>
                    </a:cubicBezTo>
                    <a:cubicBezTo>
                      <a:pt x="81" y="43"/>
                      <a:pt x="81" y="43"/>
                      <a:pt x="81" y="43"/>
                    </a:cubicBezTo>
                    <a:cubicBezTo>
                      <a:pt x="31" y="0"/>
                      <a:pt x="31" y="0"/>
                      <a:pt x="31" y="0"/>
                    </a:cubicBezTo>
                    <a:cubicBezTo>
                      <a:pt x="0" y="31"/>
                      <a:pt x="0" y="31"/>
                      <a:pt x="0" y="31"/>
                    </a:cubicBezTo>
                    <a:lnTo>
                      <a:pt x="43" y="81"/>
                    </a:lnTo>
                    <a:close/>
                    <a:moveTo>
                      <a:pt x="43" y="81"/>
                    </a:moveTo>
                    <a:cubicBezTo>
                      <a:pt x="43" y="81"/>
                      <a:pt x="43" y="81"/>
                      <a:pt x="43" y="81"/>
                    </a:cubicBezTo>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grpSp>
        <p:grpSp>
          <p:nvGrpSpPr>
            <p:cNvPr id="112" name="Group 111"/>
            <p:cNvGrpSpPr/>
            <p:nvPr/>
          </p:nvGrpSpPr>
          <p:grpSpPr>
            <a:xfrm>
              <a:off x="5176886" y="3657600"/>
              <a:ext cx="423659" cy="507917"/>
              <a:chOff x="5549901" y="5503760"/>
              <a:chExt cx="566738" cy="679450"/>
            </a:xfrm>
            <a:solidFill>
              <a:schemeClr val="accent4">
                <a:lumMod val="60000"/>
                <a:lumOff val="40000"/>
              </a:schemeClr>
            </a:solidFill>
          </p:grpSpPr>
          <p:sp>
            <p:nvSpPr>
              <p:cNvPr id="113" name="Freeform 31"/>
              <p:cNvSpPr>
                <a:spLocks noEditPoints="1"/>
              </p:cNvSpPr>
              <p:nvPr/>
            </p:nvSpPr>
            <p:spPr bwMode="auto">
              <a:xfrm>
                <a:off x="5792788" y="5772048"/>
                <a:ext cx="233363" cy="15875"/>
              </a:xfrm>
              <a:custGeom>
                <a:avLst/>
                <a:gdLst>
                  <a:gd name="T0" fmla="*/ 69 w 72"/>
                  <a:gd name="T1" fmla="*/ 5 h 5"/>
                  <a:gd name="T2" fmla="*/ 2 w 72"/>
                  <a:gd name="T3" fmla="*/ 5 h 5"/>
                  <a:gd name="T4" fmla="*/ 0 w 72"/>
                  <a:gd name="T5" fmla="*/ 2 h 5"/>
                  <a:gd name="T6" fmla="*/ 2 w 72"/>
                  <a:gd name="T7" fmla="*/ 0 h 5"/>
                  <a:gd name="T8" fmla="*/ 69 w 72"/>
                  <a:gd name="T9" fmla="*/ 0 h 5"/>
                  <a:gd name="T10" fmla="*/ 72 w 72"/>
                  <a:gd name="T11" fmla="*/ 2 h 5"/>
                  <a:gd name="T12" fmla="*/ 69 w 72"/>
                  <a:gd name="T13" fmla="*/ 5 h 5"/>
                  <a:gd name="T14" fmla="*/ 69 w 72"/>
                  <a:gd name="T15" fmla="*/ 5 h 5"/>
                  <a:gd name="T16" fmla="*/ 69 w 72"/>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
                    <a:moveTo>
                      <a:pt x="69" y="5"/>
                    </a:moveTo>
                    <a:cubicBezTo>
                      <a:pt x="2" y="5"/>
                      <a:pt x="2" y="5"/>
                      <a:pt x="2" y="5"/>
                    </a:cubicBezTo>
                    <a:cubicBezTo>
                      <a:pt x="1" y="5"/>
                      <a:pt x="0" y="4"/>
                      <a:pt x="0" y="2"/>
                    </a:cubicBezTo>
                    <a:cubicBezTo>
                      <a:pt x="0" y="1"/>
                      <a:pt x="1" y="0"/>
                      <a:pt x="2" y="0"/>
                    </a:cubicBezTo>
                    <a:cubicBezTo>
                      <a:pt x="69" y="0"/>
                      <a:pt x="69" y="0"/>
                      <a:pt x="69" y="0"/>
                    </a:cubicBezTo>
                    <a:cubicBezTo>
                      <a:pt x="71" y="0"/>
                      <a:pt x="72" y="1"/>
                      <a:pt x="72" y="2"/>
                    </a:cubicBezTo>
                    <a:cubicBezTo>
                      <a:pt x="72" y="4"/>
                      <a:pt x="71" y="5"/>
                      <a:pt x="69" y="5"/>
                    </a:cubicBezTo>
                    <a:close/>
                    <a:moveTo>
                      <a:pt x="69" y="5"/>
                    </a:moveTo>
                    <a:cubicBezTo>
                      <a:pt x="69" y="5"/>
                      <a:pt x="69" y="5"/>
                      <a:pt x="69" y="5"/>
                    </a:cubicBezTo>
                  </a:path>
                </a:pathLst>
              </a:custGeom>
              <a:grpFill/>
              <a:ln w="9525">
                <a:solidFill>
                  <a:schemeClr val="accent4">
                    <a:lumMod val="60000"/>
                    <a:lumOff val="40000"/>
                  </a:schemeClr>
                </a:solidFill>
                <a:round/>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14" name="Freeform 32"/>
              <p:cNvSpPr>
                <a:spLocks noEditPoints="1"/>
              </p:cNvSpPr>
              <p:nvPr/>
            </p:nvSpPr>
            <p:spPr bwMode="auto">
              <a:xfrm>
                <a:off x="5792788" y="5954610"/>
                <a:ext cx="233363" cy="19050"/>
              </a:xfrm>
              <a:custGeom>
                <a:avLst/>
                <a:gdLst>
                  <a:gd name="T0" fmla="*/ 69 w 72"/>
                  <a:gd name="T1" fmla="*/ 6 h 6"/>
                  <a:gd name="T2" fmla="*/ 2 w 72"/>
                  <a:gd name="T3" fmla="*/ 6 h 6"/>
                  <a:gd name="T4" fmla="*/ 0 w 72"/>
                  <a:gd name="T5" fmla="*/ 3 h 6"/>
                  <a:gd name="T6" fmla="*/ 2 w 72"/>
                  <a:gd name="T7" fmla="*/ 0 h 6"/>
                  <a:gd name="T8" fmla="*/ 69 w 72"/>
                  <a:gd name="T9" fmla="*/ 0 h 6"/>
                  <a:gd name="T10" fmla="*/ 72 w 72"/>
                  <a:gd name="T11" fmla="*/ 3 h 6"/>
                  <a:gd name="T12" fmla="*/ 69 w 72"/>
                  <a:gd name="T13" fmla="*/ 6 h 6"/>
                  <a:gd name="T14" fmla="*/ 69 w 72"/>
                  <a:gd name="T15" fmla="*/ 6 h 6"/>
                  <a:gd name="T16" fmla="*/ 69 w 72"/>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6">
                    <a:moveTo>
                      <a:pt x="69" y="6"/>
                    </a:moveTo>
                    <a:cubicBezTo>
                      <a:pt x="2" y="6"/>
                      <a:pt x="2" y="6"/>
                      <a:pt x="2" y="6"/>
                    </a:cubicBezTo>
                    <a:cubicBezTo>
                      <a:pt x="1" y="6"/>
                      <a:pt x="0" y="4"/>
                      <a:pt x="0" y="3"/>
                    </a:cubicBezTo>
                    <a:cubicBezTo>
                      <a:pt x="0" y="2"/>
                      <a:pt x="1" y="0"/>
                      <a:pt x="2" y="0"/>
                    </a:cubicBezTo>
                    <a:cubicBezTo>
                      <a:pt x="69" y="0"/>
                      <a:pt x="69" y="0"/>
                      <a:pt x="69" y="0"/>
                    </a:cubicBezTo>
                    <a:cubicBezTo>
                      <a:pt x="71" y="0"/>
                      <a:pt x="72" y="2"/>
                      <a:pt x="72" y="3"/>
                    </a:cubicBezTo>
                    <a:cubicBezTo>
                      <a:pt x="72" y="4"/>
                      <a:pt x="71" y="6"/>
                      <a:pt x="69" y="6"/>
                    </a:cubicBezTo>
                    <a:close/>
                    <a:moveTo>
                      <a:pt x="69" y="6"/>
                    </a:moveTo>
                    <a:cubicBezTo>
                      <a:pt x="69" y="6"/>
                      <a:pt x="69" y="6"/>
                      <a:pt x="69" y="6"/>
                    </a:cubicBezTo>
                  </a:path>
                </a:pathLst>
              </a:custGeom>
              <a:grpFill/>
              <a:ln w="9525">
                <a:solidFill>
                  <a:schemeClr val="accent4">
                    <a:lumMod val="60000"/>
                    <a:lumOff val="40000"/>
                  </a:schemeClr>
                </a:solidFill>
                <a:round/>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15" name="Freeform 33"/>
              <p:cNvSpPr>
                <a:spLocks noEditPoints="1"/>
              </p:cNvSpPr>
              <p:nvPr/>
            </p:nvSpPr>
            <p:spPr bwMode="auto">
              <a:xfrm>
                <a:off x="5549901" y="5503760"/>
                <a:ext cx="566738" cy="679450"/>
              </a:xfrm>
              <a:custGeom>
                <a:avLst/>
                <a:gdLst>
                  <a:gd name="T0" fmla="*/ 143 w 175"/>
                  <a:gd name="T1" fmla="*/ 15 h 208"/>
                  <a:gd name="T2" fmla="*/ 140 w 175"/>
                  <a:gd name="T3" fmla="*/ 0 h 208"/>
                  <a:gd name="T4" fmla="*/ 137 w 175"/>
                  <a:gd name="T5" fmla="*/ 15 h 208"/>
                  <a:gd name="T6" fmla="*/ 126 w 175"/>
                  <a:gd name="T7" fmla="*/ 4 h 208"/>
                  <a:gd name="T8" fmla="*/ 119 w 175"/>
                  <a:gd name="T9" fmla="*/ 4 h 208"/>
                  <a:gd name="T10" fmla="*/ 108 w 175"/>
                  <a:gd name="T11" fmla="*/ 15 h 208"/>
                  <a:gd name="T12" fmla="*/ 105 w 175"/>
                  <a:gd name="T13" fmla="*/ 0 h 208"/>
                  <a:gd name="T14" fmla="*/ 102 w 175"/>
                  <a:gd name="T15" fmla="*/ 15 h 208"/>
                  <a:gd name="T16" fmla="*/ 91 w 175"/>
                  <a:gd name="T17" fmla="*/ 4 h 208"/>
                  <a:gd name="T18" fmla="*/ 84 w 175"/>
                  <a:gd name="T19" fmla="*/ 4 h 208"/>
                  <a:gd name="T20" fmla="*/ 73 w 175"/>
                  <a:gd name="T21" fmla="*/ 15 h 208"/>
                  <a:gd name="T22" fmla="*/ 70 w 175"/>
                  <a:gd name="T23" fmla="*/ 0 h 208"/>
                  <a:gd name="T24" fmla="*/ 67 w 175"/>
                  <a:gd name="T25" fmla="*/ 15 h 208"/>
                  <a:gd name="T26" fmla="*/ 55 w 175"/>
                  <a:gd name="T27" fmla="*/ 4 h 208"/>
                  <a:gd name="T28" fmla="*/ 49 w 175"/>
                  <a:gd name="T29" fmla="*/ 4 h 208"/>
                  <a:gd name="T30" fmla="*/ 38 w 175"/>
                  <a:gd name="T31" fmla="*/ 15 h 208"/>
                  <a:gd name="T32" fmla="*/ 35 w 175"/>
                  <a:gd name="T33" fmla="*/ 0 h 208"/>
                  <a:gd name="T34" fmla="*/ 31 w 175"/>
                  <a:gd name="T35" fmla="*/ 15 h 208"/>
                  <a:gd name="T36" fmla="*/ 0 w 175"/>
                  <a:gd name="T37" fmla="*/ 44 h 208"/>
                  <a:gd name="T38" fmla="*/ 29 w 175"/>
                  <a:gd name="T39" fmla="*/ 208 h 208"/>
                  <a:gd name="T40" fmla="*/ 175 w 175"/>
                  <a:gd name="T41" fmla="*/ 180 h 208"/>
                  <a:gd name="T42" fmla="*/ 146 w 175"/>
                  <a:gd name="T43" fmla="*/ 15 h 208"/>
                  <a:gd name="T44" fmla="*/ 146 w 175"/>
                  <a:gd name="T45" fmla="*/ 202 h 208"/>
                  <a:gd name="T46" fmla="*/ 6 w 175"/>
                  <a:gd name="T47" fmla="*/ 180 h 208"/>
                  <a:gd name="T48" fmla="*/ 29 w 175"/>
                  <a:gd name="T49" fmla="*/ 22 h 208"/>
                  <a:gd name="T50" fmla="*/ 31 w 175"/>
                  <a:gd name="T51" fmla="*/ 31 h 208"/>
                  <a:gd name="T52" fmla="*/ 38 w 175"/>
                  <a:gd name="T53" fmla="*/ 31 h 208"/>
                  <a:gd name="T54" fmla="*/ 49 w 175"/>
                  <a:gd name="T55" fmla="*/ 22 h 208"/>
                  <a:gd name="T56" fmla="*/ 52 w 175"/>
                  <a:gd name="T57" fmla="*/ 34 h 208"/>
                  <a:gd name="T58" fmla="*/ 55 w 175"/>
                  <a:gd name="T59" fmla="*/ 22 h 208"/>
                  <a:gd name="T60" fmla="*/ 67 w 175"/>
                  <a:gd name="T61" fmla="*/ 31 h 208"/>
                  <a:gd name="T62" fmla="*/ 73 w 175"/>
                  <a:gd name="T63" fmla="*/ 31 h 208"/>
                  <a:gd name="T64" fmla="*/ 84 w 175"/>
                  <a:gd name="T65" fmla="*/ 22 h 208"/>
                  <a:gd name="T66" fmla="*/ 87 w 175"/>
                  <a:gd name="T67" fmla="*/ 34 h 208"/>
                  <a:gd name="T68" fmla="*/ 91 w 175"/>
                  <a:gd name="T69" fmla="*/ 22 h 208"/>
                  <a:gd name="T70" fmla="*/ 102 w 175"/>
                  <a:gd name="T71" fmla="*/ 31 h 208"/>
                  <a:gd name="T72" fmla="*/ 108 w 175"/>
                  <a:gd name="T73" fmla="*/ 31 h 208"/>
                  <a:gd name="T74" fmla="*/ 119 w 175"/>
                  <a:gd name="T75" fmla="*/ 22 h 208"/>
                  <a:gd name="T76" fmla="*/ 123 w 175"/>
                  <a:gd name="T77" fmla="*/ 34 h 208"/>
                  <a:gd name="T78" fmla="*/ 126 w 175"/>
                  <a:gd name="T79" fmla="*/ 22 h 208"/>
                  <a:gd name="T80" fmla="*/ 137 w 175"/>
                  <a:gd name="T81" fmla="*/ 31 h 208"/>
                  <a:gd name="T82" fmla="*/ 143 w 175"/>
                  <a:gd name="T83" fmla="*/ 31 h 208"/>
                  <a:gd name="T84" fmla="*/ 146 w 175"/>
                  <a:gd name="T85" fmla="*/ 22 h 208"/>
                  <a:gd name="T86" fmla="*/ 168 w 175"/>
                  <a:gd name="T87" fmla="*/ 180 h 208"/>
                  <a:gd name="T88" fmla="*/ 44 w 175"/>
                  <a:gd name="T89" fmla="*/ 97 h 208"/>
                  <a:gd name="T90" fmla="*/ 41 w 175"/>
                  <a:gd name="T91" fmla="*/ 99 h 208"/>
                  <a:gd name="T92" fmla="*/ 26 w 175"/>
                  <a:gd name="T93" fmla="*/ 89 h 208"/>
                  <a:gd name="T94" fmla="*/ 30 w 175"/>
                  <a:gd name="T95" fmla="*/ 84 h 208"/>
                  <a:gd name="T96" fmla="*/ 54 w 175"/>
                  <a:gd name="T97" fmla="*/ 69 h 208"/>
                  <a:gd name="T98" fmla="*/ 60 w 175"/>
                  <a:gd name="T99" fmla="*/ 72 h 208"/>
                  <a:gd name="T100" fmla="*/ 44 w 175"/>
                  <a:gd name="T101" fmla="*/ 154 h 208"/>
                  <a:gd name="T102" fmla="*/ 41 w 175"/>
                  <a:gd name="T103" fmla="*/ 156 h 208"/>
                  <a:gd name="T104" fmla="*/ 26 w 175"/>
                  <a:gd name="T105" fmla="*/ 146 h 208"/>
                  <a:gd name="T106" fmla="*/ 30 w 175"/>
                  <a:gd name="T107" fmla="*/ 140 h 208"/>
                  <a:gd name="T108" fmla="*/ 54 w 175"/>
                  <a:gd name="T109" fmla="*/ 125 h 208"/>
                  <a:gd name="T110" fmla="*/ 60 w 175"/>
                  <a:gd name="T111" fmla="*/ 129 h 208"/>
                  <a:gd name="T112" fmla="*/ 60 w 175"/>
                  <a:gd name="T113" fmla="*/ 129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5" h="208">
                    <a:moveTo>
                      <a:pt x="146" y="15"/>
                    </a:moveTo>
                    <a:cubicBezTo>
                      <a:pt x="143" y="15"/>
                      <a:pt x="143" y="15"/>
                      <a:pt x="143" y="15"/>
                    </a:cubicBezTo>
                    <a:cubicBezTo>
                      <a:pt x="143" y="4"/>
                      <a:pt x="143" y="4"/>
                      <a:pt x="143" y="4"/>
                    </a:cubicBezTo>
                    <a:cubicBezTo>
                      <a:pt x="143" y="2"/>
                      <a:pt x="142" y="0"/>
                      <a:pt x="140" y="0"/>
                    </a:cubicBezTo>
                    <a:cubicBezTo>
                      <a:pt x="138" y="0"/>
                      <a:pt x="137" y="2"/>
                      <a:pt x="137" y="4"/>
                    </a:cubicBezTo>
                    <a:cubicBezTo>
                      <a:pt x="137" y="15"/>
                      <a:pt x="137" y="15"/>
                      <a:pt x="137" y="15"/>
                    </a:cubicBezTo>
                    <a:cubicBezTo>
                      <a:pt x="126" y="15"/>
                      <a:pt x="126" y="15"/>
                      <a:pt x="126" y="15"/>
                    </a:cubicBezTo>
                    <a:cubicBezTo>
                      <a:pt x="126" y="4"/>
                      <a:pt x="126" y="4"/>
                      <a:pt x="126" y="4"/>
                    </a:cubicBezTo>
                    <a:cubicBezTo>
                      <a:pt x="126" y="2"/>
                      <a:pt x="124" y="0"/>
                      <a:pt x="123" y="0"/>
                    </a:cubicBezTo>
                    <a:cubicBezTo>
                      <a:pt x="121" y="0"/>
                      <a:pt x="119" y="2"/>
                      <a:pt x="119" y="4"/>
                    </a:cubicBezTo>
                    <a:cubicBezTo>
                      <a:pt x="119" y="15"/>
                      <a:pt x="119" y="15"/>
                      <a:pt x="119" y="15"/>
                    </a:cubicBezTo>
                    <a:cubicBezTo>
                      <a:pt x="108" y="15"/>
                      <a:pt x="108" y="15"/>
                      <a:pt x="108" y="15"/>
                    </a:cubicBezTo>
                    <a:cubicBezTo>
                      <a:pt x="108" y="4"/>
                      <a:pt x="108" y="4"/>
                      <a:pt x="108" y="4"/>
                    </a:cubicBezTo>
                    <a:cubicBezTo>
                      <a:pt x="108" y="2"/>
                      <a:pt x="107" y="0"/>
                      <a:pt x="105" y="0"/>
                    </a:cubicBezTo>
                    <a:cubicBezTo>
                      <a:pt x="103" y="0"/>
                      <a:pt x="102" y="2"/>
                      <a:pt x="102" y="4"/>
                    </a:cubicBezTo>
                    <a:cubicBezTo>
                      <a:pt x="102" y="15"/>
                      <a:pt x="102" y="15"/>
                      <a:pt x="102" y="15"/>
                    </a:cubicBezTo>
                    <a:cubicBezTo>
                      <a:pt x="91" y="15"/>
                      <a:pt x="91" y="15"/>
                      <a:pt x="91" y="15"/>
                    </a:cubicBezTo>
                    <a:cubicBezTo>
                      <a:pt x="91" y="4"/>
                      <a:pt x="91" y="4"/>
                      <a:pt x="91" y="4"/>
                    </a:cubicBezTo>
                    <a:cubicBezTo>
                      <a:pt x="91" y="2"/>
                      <a:pt x="89" y="0"/>
                      <a:pt x="87" y="0"/>
                    </a:cubicBezTo>
                    <a:cubicBezTo>
                      <a:pt x="86" y="0"/>
                      <a:pt x="84" y="2"/>
                      <a:pt x="84" y="4"/>
                    </a:cubicBezTo>
                    <a:cubicBezTo>
                      <a:pt x="84" y="15"/>
                      <a:pt x="84" y="15"/>
                      <a:pt x="84" y="15"/>
                    </a:cubicBezTo>
                    <a:cubicBezTo>
                      <a:pt x="73" y="15"/>
                      <a:pt x="73" y="15"/>
                      <a:pt x="73" y="15"/>
                    </a:cubicBezTo>
                    <a:cubicBezTo>
                      <a:pt x="73" y="4"/>
                      <a:pt x="73" y="4"/>
                      <a:pt x="73" y="4"/>
                    </a:cubicBezTo>
                    <a:cubicBezTo>
                      <a:pt x="73" y="2"/>
                      <a:pt x="72" y="0"/>
                      <a:pt x="70" y="0"/>
                    </a:cubicBezTo>
                    <a:cubicBezTo>
                      <a:pt x="68" y="0"/>
                      <a:pt x="67" y="2"/>
                      <a:pt x="67" y="4"/>
                    </a:cubicBezTo>
                    <a:cubicBezTo>
                      <a:pt x="67" y="15"/>
                      <a:pt x="67" y="15"/>
                      <a:pt x="67" y="15"/>
                    </a:cubicBezTo>
                    <a:cubicBezTo>
                      <a:pt x="55" y="15"/>
                      <a:pt x="55" y="15"/>
                      <a:pt x="55" y="15"/>
                    </a:cubicBezTo>
                    <a:cubicBezTo>
                      <a:pt x="55" y="4"/>
                      <a:pt x="55" y="4"/>
                      <a:pt x="55" y="4"/>
                    </a:cubicBezTo>
                    <a:cubicBezTo>
                      <a:pt x="55" y="2"/>
                      <a:pt x="54" y="0"/>
                      <a:pt x="52" y="0"/>
                    </a:cubicBezTo>
                    <a:cubicBezTo>
                      <a:pt x="50" y="0"/>
                      <a:pt x="49" y="2"/>
                      <a:pt x="49" y="4"/>
                    </a:cubicBezTo>
                    <a:cubicBezTo>
                      <a:pt x="49" y="15"/>
                      <a:pt x="49" y="15"/>
                      <a:pt x="49" y="15"/>
                    </a:cubicBezTo>
                    <a:cubicBezTo>
                      <a:pt x="38" y="15"/>
                      <a:pt x="38" y="15"/>
                      <a:pt x="38" y="15"/>
                    </a:cubicBezTo>
                    <a:cubicBezTo>
                      <a:pt x="38" y="4"/>
                      <a:pt x="38" y="4"/>
                      <a:pt x="38" y="4"/>
                    </a:cubicBezTo>
                    <a:cubicBezTo>
                      <a:pt x="38" y="2"/>
                      <a:pt x="36" y="0"/>
                      <a:pt x="35" y="0"/>
                    </a:cubicBezTo>
                    <a:cubicBezTo>
                      <a:pt x="33" y="0"/>
                      <a:pt x="31" y="2"/>
                      <a:pt x="31" y="4"/>
                    </a:cubicBezTo>
                    <a:cubicBezTo>
                      <a:pt x="31" y="15"/>
                      <a:pt x="31" y="15"/>
                      <a:pt x="31" y="15"/>
                    </a:cubicBezTo>
                    <a:cubicBezTo>
                      <a:pt x="29" y="15"/>
                      <a:pt x="29" y="15"/>
                      <a:pt x="29" y="15"/>
                    </a:cubicBezTo>
                    <a:cubicBezTo>
                      <a:pt x="13" y="15"/>
                      <a:pt x="0" y="28"/>
                      <a:pt x="0" y="44"/>
                    </a:cubicBezTo>
                    <a:cubicBezTo>
                      <a:pt x="0" y="180"/>
                      <a:pt x="0" y="180"/>
                      <a:pt x="0" y="180"/>
                    </a:cubicBezTo>
                    <a:cubicBezTo>
                      <a:pt x="0" y="195"/>
                      <a:pt x="13" y="208"/>
                      <a:pt x="29" y="208"/>
                    </a:cubicBezTo>
                    <a:cubicBezTo>
                      <a:pt x="146" y="208"/>
                      <a:pt x="146" y="208"/>
                      <a:pt x="146" y="208"/>
                    </a:cubicBezTo>
                    <a:cubicBezTo>
                      <a:pt x="162" y="208"/>
                      <a:pt x="175" y="195"/>
                      <a:pt x="175" y="180"/>
                    </a:cubicBezTo>
                    <a:cubicBezTo>
                      <a:pt x="175" y="44"/>
                      <a:pt x="175" y="44"/>
                      <a:pt x="175" y="44"/>
                    </a:cubicBezTo>
                    <a:cubicBezTo>
                      <a:pt x="175" y="28"/>
                      <a:pt x="162" y="15"/>
                      <a:pt x="146" y="15"/>
                    </a:cubicBezTo>
                    <a:close/>
                    <a:moveTo>
                      <a:pt x="168" y="180"/>
                    </a:moveTo>
                    <a:cubicBezTo>
                      <a:pt x="168" y="192"/>
                      <a:pt x="158" y="202"/>
                      <a:pt x="146" y="202"/>
                    </a:cubicBezTo>
                    <a:cubicBezTo>
                      <a:pt x="29" y="202"/>
                      <a:pt x="29" y="202"/>
                      <a:pt x="29" y="202"/>
                    </a:cubicBezTo>
                    <a:cubicBezTo>
                      <a:pt x="16" y="202"/>
                      <a:pt x="6" y="192"/>
                      <a:pt x="6" y="180"/>
                    </a:cubicBezTo>
                    <a:cubicBezTo>
                      <a:pt x="6" y="44"/>
                      <a:pt x="6" y="44"/>
                      <a:pt x="6" y="44"/>
                    </a:cubicBezTo>
                    <a:cubicBezTo>
                      <a:pt x="6" y="32"/>
                      <a:pt x="16" y="22"/>
                      <a:pt x="29" y="22"/>
                    </a:cubicBezTo>
                    <a:cubicBezTo>
                      <a:pt x="31" y="22"/>
                      <a:pt x="31" y="22"/>
                      <a:pt x="31" y="22"/>
                    </a:cubicBezTo>
                    <a:cubicBezTo>
                      <a:pt x="31" y="31"/>
                      <a:pt x="31" y="31"/>
                      <a:pt x="31" y="31"/>
                    </a:cubicBezTo>
                    <a:cubicBezTo>
                      <a:pt x="31" y="33"/>
                      <a:pt x="33" y="34"/>
                      <a:pt x="35" y="34"/>
                    </a:cubicBezTo>
                    <a:cubicBezTo>
                      <a:pt x="36" y="34"/>
                      <a:pt x="38" y="33"/>
                      <a:pt x="38" y="31"/>
                    </a:cubicBezTo>
                    <a:cubicBezTo>
                      <a:pt x="38" y="22"/>
                      <a:pt x="38" y="22"/>
                      <a:pt x="38" y="22"/>
                    </a:cubicBezTo>
                    <a:cubicBezTo>
                      <a:pt x="49" y="22"/>
                      <a:pt x="49" y="22"/>
                      <a:pt x="49" y="22"/>
                    </a:cubicBezTo>
                    <a:cubicBezTo>
                      <a:pt x="49" y="31"/>
                      <a:pt x="49" y="31"/>
                      <a:pt x="49" y="31"/>
                    </a:cubicBezTo>
                    <a:cubicBezTo>
                      <a:pt x="49" y="33"/>
                      <a:pt x="50" y="34"/>
                      <a:pt x="52" y="34"/>
                    </a:cubicBezTo>
                    <a:cubicBezTo>
                      <a:pt x="54" y="34"/>
                      <a:pt x="55" y="33"/>
                      <a:pt x="55" y="31"/>
                    </a:cubicBezTo>
                    <a:cubicBezTo>
                      <a:pt x="55" y="22"/>
                      <a:pt x="55" y="22"/>
                      <a:pt x="55" y="22"/>
                    </a:cubicBezTo>
                    <a:cubicBezTo>
                      <a:pt x="67" y="22"/>
                      <a:pt x="67" y="22"/>
                      <a:pt x="67" y="22"/>
                    </a:cubicBezTo>
                    <a:cubicBezTo>
                      <a:pt x="67" y="31"/>
                      <a:pt x="67" y="31"/>
                      <a:pt x="67" y="31"/>
                    </a:cubicBezTo>
                    <a:cubicBezTo>
                      <a:pt x="67" y="33"/>
                      <a:pt x="68" y="34"/>
                      <a:pt x="70" y="34"/>
                    </a:cubicBezTo>
                    <a:cubicBezTo>
                      <a:pt x="72" y="34"/>
                      <a:pt x="73" y="33"/>
                      <a:pt x="73" y="31"/>
                    </a:cubicBezTo>
                    <a:cubicBezTo>
                      <a:pt x="73" y="22"/>
                      <a:pt x="73" y="22"/>
                      <a:pt x="73" y="22"/>
                    </a:cubicBezTo>
                    <a:cubicBezTo>
                      <a:pt x="84" y="22"/>
                      <a:pt x="84" y="22"/>
                      <a:pt x="84" y="22"/>
                    </a:cubicBezTo>
                    <a:cubicBezTo>
                      <a:pt x="84" y="31"/>
                      <a:pt x="84" y="31"/>
                      <a:pt x="84" y="31"/>
                    </a:cubicBezTo>
                    <a:cubicBezTo>
                      <a:pt x="84" y="33"/>
                      <a:pt x="86" y="34"/>
                      <a:pt x="87" y="34"/>
                    </a:cubicBezTo>
                    <a:cubicBezTo>
                      <a:pt x="89" y="34"/>
                      <a:pt x="91" y="33"/>
                      <a:pt x="91" y="31"/>
                    </a:cubicBezTo>
                    <a:cubicBezTo>
                      <a:pt x="91" y="22"/>
                      <a:pt x="91" y="22"/>
                      <a:pt x="91" y="22"/>
                    </a:cubicBezTo>
                    <a:cubicBezTo>
                      <a:pt x="102" y="22"/>
                      <a:pt x="102" y="22"/>
                      <a:pt x="102" y="22"/>
                    </a:cubicBezTo>
                    <a:cubicBezTo>
                      <a:pt x="102" y="31"/>
                      <a:pt x="102" y="31"/>
                      <a:pt x="102" y="31"/>
                    </a:cubicBezTo>
                    <a:cubicBezTo>
                      <a:pt x="102" y="33"/>
                      <a:pt x="103" y="34"/>
                      <a:pt x="105" y="34"/>
                    </a:cubicBezTo>
                    <a:cubicBezTo>
                      <a:pt x="107" y="34"/>
                      <a:pt x="108" y="33"/>
                      <a:pt x="108" y="31"/>
                    </a:cubicBezTo>
                    <a:cubicBezTo>
                      <a:pt x="108" y="22"/>
                      <a:pt x="108" y="22"/>
                      <a:pt x="108" y="22"/>
                    </a:cubicBezTo>
                    <a:cubicBezTo>
                      <a:pt x="119" y="22"/>
                      <a:pt x="119" y="22"/>
                      <a:pt x="119" y="22"/>
                    </a:cubicBezTo>
                    <a:cubicBezTo>
                      <a:pt x="119" y="31"/>
                      <a:pt x="119" y="31"/>
                      <a:pt x="119" y="31"/>
                    </a:cubicBezTo>
                    <a:cubicBezTo>
                      <a:pt x="119" y="33"/>
                      <a:pt x="121" y="34"/>
                      <a:pt x="123" y="34"/>
                    </a:cubicBezTo>
                    <a:cubicBezTo>
                      <a:pt x="124" y="34"/>
                      <a:pt x="126" y="33"/>
                      <a:pt x="126" y="31"/>
                    </a:cubicBezTo>
                    <a:cubicBezTo>
                      <a:pt x="126" y="22"/>
                      <a:pt x="126" y="22"/>
                      <a:pt x="126" y="22"/>
                    </a:cubicBezTo>
                    <a:cubicBezTo>
                      <a:pt x="137" y="22"/>
                      <a:pt x="137" y="22"/>
                      <a:pt x="137" y="22"/>
                    </a:cubicBezTo>
                    <a:cubicBezTo>
                      <a:pt x="137" y="31"/>
                      <a:pt x="137" y="31"/>
                      <a:pt x="137" y="31"/>
                    </a:cubicBezTo>
                    <a:cubicBezTo>
                      <a:pt x="137" y="33"/>
                      <a:pt x="138" y="34"/>
                      <a:pt x="140" y="34"/>
                    </a:cubicBezTo>
                    <a:cubicBezTo>
                      <a:pt x="142" y="34"/>
                      <a:pt x="143" y="33"/>
                      <a:pt x="143" y="31"/>
                    </a:cubicBezTo>
                    <a:cubicBezTo>
                      <a:pt x="143" y="22"/>
                      <a:pt x="143" y="22"/>
                      <a:pt x="143" y="22"/>
                    </a:cubicBezTo>
                    <a:cubicBezTo>
                      <a:pt x="146" y="22"/>
                      <a:pt x="146" y="22"/>
                      <a:pt x="146" y="22"/>
                    </a:cubicBezTo>
                    <a:cubicBezTo>
                      <a:pt x="158" y="22"/>
                      <a:pt x="168" y="32"/>
                      <a:pt x="168" y="44"/>
                    </a:cubicBezTo>
                    <a:lnTo>
                      <a:pt x="168" y="180"/>
                    </a:lnTo>
                    <a:close/>
                    <a:moveTo>
                      <a:pt x="60" y="72"/>
                    </a:moveTo>
                    <a:cubicBezTo>
                      <a:pt x="44" y="97"/>
                      <a:pt x="44" y="97"/>
                      <a:pt x="44" y="97"/>
                    </a:cubicBezTo>
                    <a:cubicBezTo>
                      <a:pt x="43" y="98"/>
                      <a:pt x="43" y="98"/>
                      <a:pt x="42" y="99"/>
                    </a:cubicBezTo>
                    <a:cubicBezTo>
                      <a:pt x="41" y="99"/>
                      <a:pt x="41" y="99"/>
                      <a:pt x="41" y="99"/>
                    </a:cubicBezTo>
                    <a:cubicBezTo>
                      <a:pt x="40" y="99"/>
                      <a:pt x="40" y="99"/>
                      <a:pt x="39" y="98"/>
                    </a:cubicBezTo>
                    <a:cubicBezTo>
                      <a:pt x="26" y="89"/>
                      <a:pt x="26" y="89"/>
                      <a:pt x="26" y="89"/>
                    </a:cubicBezTo>
                    <a:cubicBezTo>
                      <a:pt x="25" y="88"/>
                      <a:pt x="24" y="86"/>
                      <a:pt x="25" y="84"/>
                    </a:cubicBezTo>
                    <a:cubicBezTo>
                      <a:pt x="26" y="83"/>
                      <a:pt x="28" y="83"/>
                      <a:pt x="30" y="84"/>
                    </a:cubicBezTo>
                    <a:cubicBezTo>
                      <a:pt x="40" y="91"/>
                      <a:pt x="40" y="91"/>
                      <a:pt x="40" y="91"/>
                    </a:cubicBezTo>
                    <a:cubicBezTo>
                      <a:pt x="54" y="69"/>
                      <a:pt x="54" y="69"/>
                      <a:pt x="54" y="69"/>
                    </a:cubicBezTo>
                    <a:cubicBezTo>
                      <a:pt x="55" y="67"/>
                      <a:pt x="57" y="67"/>
                      <a:pt x="59" y="68"/>
                    </a:cubicBezTo>
                    <a:cubicBezTo>
                      <a:pt x="60" y="69"/>
                      <a:pt x="60" y="71"/>
                      <a:pt x="60" y="72"/>
                    </a:cubicBezTo>
                    <a:close/>
                    <a:moveTo>
                      <a:pt x="60" y="129"/>
                    </a:moveTo>
                    <a:cubicBezTo>
                      <a:pt x="44" y="154"/>
                      <a:pt x="44" y="154"/>
                      <a:pt x="44" y="154"/>
                    </a:cubicBezTo>
                    <a:cubicBezTo>
                      <a:pt x="43" y="155"/>
                      <a:pt x="43" y="155"/>
                      <a:pt x="42" y="155"/>
                    </a:cubicBezTo>
                    <a:cubicBezTo>
                      <a:pt x="41" y="155"/>
                      <a:pt x="41" y="156"/>
                      <a:pt x="41" y="156"/>
                    </a:cubicBezTo>
                    <a:cubicBezTo>
                      <a:pt x="40" y="156"/>
                      <a:pt x="40" y="155"/>
                      <a:pt x="39" y="155"/>
                    </a:cubicBezTo>
                    <a:cubicBezTo>
                      <a:pt x="26" y="146"/>
                      <a:pt x="26" y="146"/>
                      <a:pt x="26" y="146"/>
                    </a:cubicBezTo>
                    <a:cubicBezTo>
                      <a:pt x="25" y="145"/>
                      <a:pt x="24" y="143"/>
                      <a:pt x="25" y="141"/>
                    </a:cubicBezTo>
                    <a:cubicBezTo>
                      <a:pt x="26" y="140"/>
                      <a:pt x="28" y="139"/>
                      <a:pt x="30" y="140"/>
                    </a:cubicBezTo>
                    <a:cubicBezTo>
                      <a:pt x="40" y="148"/>
                      <a:pt x="40" y="148"/>
                      <a:pt x="40" y="148"/>
                    </a:cubicBezTo>
                    <a:cubicBezTo>
                      <a:pt x="54" y="125"/>
                      <a:pt x="54" y="125"/>
                      <a:pt x="54" y="125"/>
                    </a:cubicBezTo>
                    <a:cubicBezTo>
                      <a:pt x="55" y="124"/>
                      <a:pt x="57" y="123"/>
                      <a:pt x="59" y="124"/>
                    </a:cubicBezTo>
                    <a:cubicBezTo>
                      <a:pt x="60" y="125"/>
                      <a:pt x="60" y="127"/>
                      <a:pt x="60" y="129"/>
                    </a:cubicBezTo>
                    <a:close/>
                    <a:moveTo>
                      <a:pt x="60" y="129"/>
                    </a:moveTo>
                    <a:cubicBezTo>
                      <a:pt x="60" y="129"/>
                      <a:pt x="60" y="129"/>
                      <a:pt x="60" y="129"/>
                    </a:cubicBezTo>
                  </a:path>
                </a:pathLst>
              </a:custGeom>
              <a:grpFill/>
              <a:ln w="9525">
                <a:solidFill>
                  <a:schemeClr val="accent4">
                    <a:lumMod val="60000"/>
                    <a:lumOff val="40000"/>
                  </a:schemeClr>
                </a:solidFill>
                <a:round/>
                <a:headEnd/>
                <a:tailEnd/>
              </a:ln>
              <a:extLst/>
            </p:spPr>
            <p:txBody>
              <a:bodyPr vert="horz" wrap="square" lIns="68580" tIns="34290" rIns="68580" bIns="34290" numCol="1" anchor="t" anchorCtr="0" compatLnSpc="1">
                <a:prstTxWarp prst="textNoShape">
                  <a:avLst/>
                </a:prstTxWarp>
                <a:normAutofit/>
              </a:bodyPr>
              <a:lstStyle/>
              <a:p>
                <a:endParaRPr lang="en-US" sz="1425">
                  <a:solidFill>
                    <a:prstClr val="black"/>
                  </a:solidFill>
                  <a:latin typeface="Calibri" panose="020F0502020204030204"/>
                </a:endParaRPr>
              </a:p>
            </p:txBody>
          </p:sp>
        </p:grpSp>
      </p:grpSp>
      <p:sp>
        <p:nvSpPr>
          <p:cNvPr id="86" name="Pie 85"/>
          <p:cNvSpPr/>
          <p:nvPr/>
        </p:nvSpPr>
        <p:spPr>
          <a:xfrm rot="10368432">
            <a:off x="147595" y="-1481422"/>
            <a:ext cx="2872723" cy="3066731"/>
          </a:xfrm>
          <a:prstGeom prst="pie">
            <a:avLst>
              <a:gd name="adj1" fmla="val 11764190"/>
              <a:gd name="adj2" fmla="val 1620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panose="020F0502020204030204"/>
            </a:endParaRPr>
          </a:p>
        </p:txBody>
      </p:sp>
      <p:sp>
        <p:nvSpPr>
          <p:cNvPr id="91" name="TextBox 90"/>
          <p:cNvSpPr txBox="1"/>
          <p:nvPr/>
        </p:nvSpPr>
        <p:spPr>
          <a:xfrm>
            <a:off x="1380792" y="248361"/>
            <a:ext cx="1676399" cy="707886"/>
          </a:xfrm>
          <a:prstGeom prst="rect">
            <a:avLst/>
          </a:prstGeom>
          <a:noFill/>
        </p:spPr>
        <p:txBody>
          <a:bodyPr wrap="square" rtlCol="0">
            <a:spAutoFit/>
          </a:bodyPr>
          <a:lstStyle/>
          <a:p>
            <a:pPr algn="ctr"/>
            <a:r>
              <a:rPr lang="en-US" sz="2000" dirty="0">
                <a:solidFill>
                  <a:prstClr val="black"/>
                </a:solidFill>
                <a:latin typeface="Calibri" panose="020F0502020204030204"/>
              </a:rPr>
              <a:t>Exposure/ Duration</a:t>
            </a:r>
          </a:p>
        </p:txBody>
      </p:sp>
    </p:spTree>
    <p:extLst>
      <p:ext uri="{BB962C8B-B14F-4D97-AF65-F5344CB8AC3E}">
        <p14:creationId xmlns:p14="http://schemas.microsoft.com/office/powerpoint/2010/main" val="375130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500"/>
                            </p:stCondLst>
                            <p:childTnLst>
                              <p:par>
                                <p:cTn id="21" presetID="3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500"/>
                            </p:stCondLst>
                            <p:childTnLst>
                              <p:par>
                                <p:cTn id="33" presetID="31"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childTnLst>
                          </p:cTn>
                        </p:par>
                        <p:par>
                          <p:cTn id="44" fill="hold">
                            <p:stCondLst>
                              <p:cond delay="500"/>
                            </p:stCondLst>
                            <p:childTnLst>
                              <p:par>
                                <p:cTn id="45" presetID="31"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 calcmode="lin" valueType="num">
                                      <p:cBhvr>
                                        <p:cTn id="49" dur="1000" fill="hold"/>
                                        <p:tgtEl>
                                          <p:spTgt spid="12"/>
                                        </p:tgtEl>
                                        <p:attrNameLst>
                                          <p:attrName>style.rotation</p:attrName>
                                        </p:attrNameLst>
                                      </p:cBhvr>
                                      <p:tavLst>
                                        <p:tav tm="0">
                                          <p:val>
                                            <p:fltVal val="90"/>
                                          </p:val>
                                        </p:tav>
                                        <p:tav tm="100000">
                                          <p:val>
                                            <p:fltVal val="0"/>
                                          </p:val>
                                        </p:tav>
                                      </p:tavLst>
                                    </p:anim>
                                    <p:animEffect transition="in" filter="fade">
                                      <p:cBhvr>
                                        <p:cTn id="5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2"/>
          <p:cNvSpPr>
            <a:spLocks noGrp="1"/>
          </p:cNvSpPr>
          <p:nvPr>
            <p:ph type="title"/>
          </p:nvPr>
        </p:nvSpPr>
        <p:spPr>
          <a:xfrm>
            <a:off x="330200" y="91758"/>
            <a:ext cx="11760199" cy="1093575"/>
          </a:xfrm>
        </p:spPr>
        <p:txBody>
          <a:bodyPr>
            <a:normAutofit/>
          </a:bodyPr>
          <a:lstStyle/>
          <a:p>
            <a:pPr algn="ctr"/>
            <a:r>
              <a:rPr lang="en-US" sz="3600" dirty="0">
                <a:latin typeface="Arial"/>
                <a:cs typeface="Arial"/>
              </a:rPr>
              <a:t>Daily 10-min Superior to Longer Duration, </a:t>
            </a:r>
            <a:br>
              <a:rPr lang="en-US" sz="3600" dirty="0">
                <a:latin typeface="Arial"/>
                <a:cs typeface="Arial"/>
              </a:rPr>
            </a:br>
            <a:r>
              <a:rPr lang="en-US" sz="3600" dirty="0">
                <a:latin typeface="Arial"/>
                <a:cs typeface="Arial"/>
              </a:rPr>
              <a:t>Less Frequent sessions</a:t>
            </a:r>
          </a:p>
        </p:txBody>
      </p:sp>
      <p:graphicFrame>
        <p:nvGraphicFramePr>
          <p:cNvPr id="3" name="Content Placeholder 4"/>
          <p:cNvGraphicFramePr>
            <a:graphicFrameLocks noGrp="1"/>
          </p:cNvGraphicFramePr>
          <p:nvPr>
            <p:ph idx="1"/>
            <p:extLst/>
          </p:nvPr>
        </p:nvGraphicFramePr>
        <p:xfrm>
          <a:off x="618067" y="1117600"/>
          <a:ext cx="11209866" cy="5234519"/>
        </p:xfrm>
        <a:graphic>
          <a:graphicData uri="http://schemas.openxmlformats.org/drawingml/2006/chart">
            <c:chart xmlns:c="http://schemas.openxmlformats.org/drawingml/2006/chart" xmlns:r="http://schemas.openxmlformats.org/officeDocument/2006/relationships" r:id="rId3"/>
          </a:graphicData>
        </a:graphic>
      </p:graphicFrame>
      <p:sp>
        <p:nvSpPr>
          <p:cNvPr id="216068" name="TextBox 6"/>
          <p:cNvSpPr txBox="1">
            <a:spLocks noChangeArrowheads="1"/>
          </p:cNvSpPr>
          <p:nvPr/>
        </p:nvSpPr>
        <p:spPr bwMode="auto">
          <a:xfrm>
            <a:off x="711199" y="6259786"/>
            <a:ext cx="103462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t>Fact Families - Fourth Grade Example </a:t>
            </a:r>
          </a:p>
        </p:txBody>
      </p:sp>
      <p:sp>
        <p:nvSpPr>
          <p:cNvPr id="2" name="TextBox 1"/>
          <p:cNvSpPr txBox="1"/>
          <p:nvPr/>
        </p:nvSpPr>
        <p:spPr>
          <a:xfrm>
            <a:off x="9643533" y="6352119"/>
            <a:ext cx="2446866" cy="369332"/>
          </a:xfrm>
          <a:prstGeom prst="rect">
            <a:avLst/>
          </a:prstGeom>
          <a:noFill/>
        </p:spPr>
        <p:txBody>
          <a:bodyPr wrap="square" rtlCol="0">
            <a:spAutoFit/>
          </a:bodyPr>
          <a:lstStyle/>
          <a:p>
            <a:r>
              <a:rPr lang="en-US" dirty="0" err="1"/>
              <a:t>VanDerHayDen</a:t>
            </a:r>
            <a:r>
              <a:rPr lang="en-US" dirty="0"/>
              <a:t>, 2017</a:t>
            </a:r>
          </a:p>
        </p:txBody>
      </p:sp>
    </p:spTree>
    <p:extLst>
      <p:ext uri="{BB962C8B-B14F-4D97-AF65-F5344CB8AC3E}">
        <p14:creationId xmlns:p14="http://schemas.microsoft.com/office/powerpoint/2010/main" val="256642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fade">
                                      <p:cBhvr>
                                        <p:cTn id="7" dur="1000"/>
                                        <p:tgtEl>
                                          <p:spTgt spid="3">
                                            <p:graphicEl>
                                              <a:chart seriesIdx="-3" categoryIdx="-3" bldStep="gridLegend"/>
                                            </p:graphicEl>
                                          </p:spTgt>
                                        </p:tgtEl>
                                      </p:cBhvr>
                                    </p:animEffect>
                                    <p:anim calcmode="lin" valueType="num">
                                      <p:cBhvr>
                                        <p:cTn id="8" dur="1000" fill="hold"/>
                                        <p:tgtEl>
                                          <p:spTgt spid="3">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000" fill="hold"/>
                                        <p:tgtEl>
                                          <p:spTgt spid="3">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fade">
                                      <p:cBhvr>
                                        <p:cTn id="14" dur="1000"/>
                                        <p:tgtEl>
                                          <p:spTgt spid="3">
                                            <p:graphicEl>
                                              <a:chart seriesIdx="0" categoryIdx="-4" bldStep="series"/>
                                            </p:graphicEl>
                                          </p:spTgt>
                                        </p:tgtEl>
                                      </p:cBhvr>
                                    </p:animEffect>
                                    <p:anim calcmode="lin" valueType="num">
                                      <p:cBhvr>
                                        <p:cTn id="15" dur="1000" fill="hold"/>
                                        <p:tgtEl>
                                          <p:spTgt spid="3">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p:cTn id="16" dur="1000" fill="hold"/>
                                        <p:tgtEl>
                                          <p:spTgt spid="3">
                                            <p:graphicEl>
                                              <a:chart seriesIdx="0" categoryIdx="-4" bldStep="series"/>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fade">
                                      <p:cBhvr>
                                        <p:cTn id="21" dur="1000"/>
                                        <p:tgtEl>
                                          <p:spTgt spid="3">
                                            <p:graphicEl>
                                              <a:chart seriesIdx="1" categoryIdx="-4" bldStep="series"/>
                                            </p:graphicEl>
                                          </p:spTgt>
                                        </p:tgtEl>
                                      </p:cBhvr>
                                    </p:animEffect>
                                    <p:anim calcmode="lin" valueType="num">
                                      <p:cBhvr>
                                        <p:cTn id="22" dur="1000" fill="hold"/>
                                        <p:tgtEl>
                                          <p:spTgt spid="3">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p:cTn id="23" dur="1000" fill="hold"/>
                                        <p:tgtEl>
                                          <p:spTgt spid="3">
                                            <p:graphicEl>
                                              <a:chart seriesIdx="1" categoryIdx="-4" bldStep="series"/>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graphicEl>
                                              <a:chart seriesIdx="2" categoryIdx="-4" bldStep="series"/>
                                            </p:graphicEl>
                                          </p:spTgt>
                                        </p:tgtEl>
                                        <p:attrNameLst>
                                          <p:attrName>style.visibility</p:attrName>
                                        </p:attrNameLst>
                                      </p:cBhvr>
                                      <p:to>
                                        <p:strVal val="visible"/>
                                      </p:to>
                                    </p:set>
                                    <p:animEffect transition="in" filter="fade">
                                      <p:cBhvr>
                                        <p:cTn id="28" dur="1000"/>
                                        <p:tgtEl>
                                          <p:spTgt spid="3">
                                            <p:graphicEl>
                                              <a:chart seriesIdx="2" categoryIdx="-4" bldStep="series"/>
                                            </p:graphicEl>
                                          </p:spTgt>
                                        </p:tgtEl>
                                      </p:cBhvr>
                                    </p:animEffect>
                                    <p:anim calcmode="lin" valueType="num">
                                      <p:cBhvr>
                                        <p:cTn id="29" dur="1000" fill="hold"/>
                                        <p:tgtEl>
                                          <p:spTgt spid="3">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p:cTn id="30" dur="1000" fill="hold"/>
                                        <p:tgtEl>
                                          <p:spTgt spid="3">
                                            <p:graphicEl>
                                              <a:chart seriesIdx="2" categoryIdx="-4" bldStep="series"/>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graphicEl>
                                              <a:chart seriesIdx="3" categoryIdx="-4" bldStep="series"/>
                                            </p:graphicEl>
                                          </p:spTgt>
                                        </p:tgtEl>
                                        <p:attrNameLst>
                                          <p:attrName>style.visibility</p:attrName>
                                        </p:attrNameLst>
                                      </p:cBhvr>
                                      <p:to>
                                        <p:strVal val="visible"/>
                                      </p:to>
                                    </p:set>
                                    <p:animEffect transition="in" filter="fade">
                                      <p:cBhvr>
                                        <p:cTn id="35" dur="1000"/>
                                        <p:tgtEl>
                                          <p:spTgt spid="3">
                                            <p:graphicEl>
                                              <a:chart seriesIdx="3" categoryIdx="-4" bldStep="series"/>
                                            </p:graphicEl>
                                          </p:spTgt>
                                        </p:tgtEl>
                                      </p:cBhvr>
                                    </p:animEffect>
                                    <p:anim calcmode="lin" valueType="num">
                                      <p:cBhvr>
                                        <p:cTn id="36" dur="1000" fill="hold"/>
                                        <p:tgtEl>
                                          <p:spTgt spid="3">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p:cTn id="37" dur="1000" fill="hold"/>
                                        <p:tgtEl>
                                          <p:spTgt spid="3">
                                            <p:graphicEl>
                                              <a:chart seriesIdx="3" categoryIdx="-4" bldStep="series"/>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6065"/>
                                        </p:tgtEl>
                                        <p:attrNameLst>
                                          <p:attrName>style.visibility</p:attrName>
                                        </p:attrNameLst>
                                      </p:cBhvr>
                                      <p:to>
                                        <p:strVal val="visible"/>
                                      </p:to>
                                    </p:set>
                                    <p:anim calcmode="lin" valueType="num">
                                      <p:cBhvr additive="base">
                                        <p:cTn id="42" dur="500" fill="hold"/>
                                        <p:tgtEl>
                                          <p:spTgt spid="216065"/>
                                        </p:tgtEl>
                                        <p:attrNameLst>
                                          <p:attrName>ppt_x</p:attrName>
                                        </p:attrNameLst>
                                      </p:cBhvr>
                                      <p:tavLst>
                                        <p:tav tm="0">
                                          <p:val>
                                            <p:strVal val="#ppt_x"/>
                                          </p:val>
                                        </p:tav>
                                        <p:tav tm="100000">
                                          <p:val>
                                            <p:strVal val="#ppt_x"/>
                                          </p:val>
                                        </p:tav>
                                      </p:tavLst>
                                    </p:anim>
                                    <p:anim calcmode="lin" valueType="num">
                                      <p:cBhvr additive="base">
                                        <p:cTn id="43" dur="500" fill="hold"/>
                                        <p:tgtEl>
                                          <p:spTgt spid="2160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5" grpId="0"/>
      <p:bldGraphic spid="3" grpId="0">
        <p:bldSub>
          <a:bldChart bld="series"/>
        </p:bldSub>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581"/>
            <a:ext cx="10515600" cy="777873"/>
          </a:xfrm>
        </p:spPr>
        <p:txBody>
          <a:bodyPr/>
          <a:lstStyle/>
          <a:p>
            <a:r>
              <a:rPr lang="en-US" dirty="0"/>
              <a:t>Think about This</a:t>
            </a:r>
          </a:p>
        </p:txBody>
      </p:sp>
      <p:sp>
        <p:nvSpPr>
          <p:cNvPr id="3" name="Content Placeholder 2"/>
          <p:cNvSpPr>
            <a:spLocks noGrp="1"/>
          </p:cNvSpPr>
          <p:nvPr>
            <p:ph idx="1"/>
          </p:nvPr>
        </p:nvSpPr>
        <p:spPr>
          <a:xfrm>
            <a:off x="838200" y="804454"/>
            <a:ext cx="10515600" cy="5372509"/>
          </a:xfrm>
        </p:spPr>
        <p:txBody>
          <a:bodyPr>
            <a:normAutofit/>
          </a:bodyPr>
          <a:lstStyle/>
          <a:p>
            <a:pPr marL="0" indent="0">
              <a:buNone/>
            </a:pPr>
            <a:r>
              <a:rPr lang="en-US" sz="4400" dirty="0"/>
              <a:t>“</a:t>
            </a:r>
            <a:r>
              <a:rPr lang="en-US" sz="4400" i="1" dirty="0"/>
              <a:t>Compared to the General Practice of Education, </a:t>
            </a:r>
            <a:r>
              <a:rPr lang="en-US" sz="4400" i="1" u="sng" dirty="0"/>
              <a:t>S</a:t>
            </a:r>
            <a:r>
              <a:rPr lang="en-US" sz="4400" i="1" dirty="0"/>
              <a:t>p</a:t>
            </a:r>
            <a:r>
              <a:rPr lang="en-US" sz="4400" i="1" u="sng" dirty="0"/>
              <a:t>ecial</a:t>
            </a:r>
            <a:r>
              <a:rPr lang="en-US" sz="4400" i="1" dirty="0"/>
              <a:t> </a:t>
            </a:r>
            <a:r>
              <a:rPr lang="en-US" sz="4400" i="1" u="sng" dirty="0"/>
              <a:t>Education</a:t>
            </a:r>
          </a:p>
          <a:p>
            <a:pPr marL="0" indent="0">
              <a:buNone/>
            </a:pPr>
            <a:r>
              <a:rPr lang="en-US" sz="4400" i="1" dirty="0"/>
              <a:t>is Instruction that is More </a:t>
            </a:r>
            <a:r>
              <a:rPr lang="en-US" sz="4400" i="1" u="sng" dirty="0"/>
              <a:t>Ur</a:t>
            </a:r>
            <a:r>
              <a:rPr lang="en-US" sz="4400" i="1" dirty="0"/>
              <a:t>g</a:t>
            </a:r>
            <a:r>
              <a:rPr lang="en-US" sz="4400" i="1" u="sng" dirty="0"/>
              <a:t>ent</a:t>
            </a:r>
            <a:r>
              <a:rPr lang="en-US" sz="4400" i="1" dirty="0"/>
              <a:t>, More </a:t>
            </a:r>
            <a:r>
              <a:rPr lang="en-US" sz="4400" u="sng" dirty="0"/>
              <a:t>I</a:t>
            </a:r>
            <a:r>
              <a:rPr lang="en-US" sz="4400" i="1" u="sng" dirty="0"/>
              <a:t>ntensive</a:t>
            </a:r>
            <a:r>
              <a:rPr lang="en-US" sz="4400" i="1" dirty="0"/>
              <a:t>,</a:t>
            </a:r>
          </a:p>
          <a:p>
            <a:pPr marL="0" indent="0">
              <a:buNone/>
            </a:pPr>
            <a:r>
              <a:rPr lang="en-US" sz="4400" i="1" dirty="0"/>
              <a:t>More </a:t>
            </a:r>
            <a:r>
              <a:rPr lang="en-US" sz="4400" i="1" u="sng" dirty="0"/>
              <a:t>Relentless</a:t>
            </a:r>
            <a:r>
              <a:rPr lang="en-US" sz="4400" i="1" dirty="0"/>
              <a:t>, More </a:t>
            </a:r>
            <a:r>
              <a:rPr lang="en-US" sz="4400" i="1" u="sng" dirty="0"/>
              <a:t>Precise</a:t>
            </a:r>
            <a:r>
              <a:rPr lang="en-US" sz="4400" i="1" dirty="0"/>
              <a:t>ly </a:t>
            </a:r>
            <a:r>
              <a:rPr lang="en-US" sz="4400" i="1" u="sng" dirty="0"/>
              <a:t>Delivered</a:t>
            </a:r>
            <a:r>
              <a:rPr lang="en-US" sz="4400" i="1" dirty="0"/>
              <a:t>, More </a:t>
            </a:r>
            <a:r>
              <a:rPr lang="en-US" sz="4400" i="1" u="sng" dirty="0"/>
              <a:t>Hi</a:t>
            </a:r>
            <a:r>
              <a:rPr lang="en-US" sz="4400" i="1" dirty="0"/>
              <a:t>g</a:t>
            </a:r>
            <a:r>
              <a:rPr lang="en-US" sz="4400" i="1" u="sng" dirty="0"/>
              <a:t>hl</a:t>
            </a:r>
            <a:r>
              <a:rPr lang="en-US" sz="4400" i="1" dirty="0"/>
              <a:t>y </a:t>
            </a:r>
            <a:r>
              <a:rPr lang="en-US" sz="4400" i="1" u="sng" dirty="0"/>
              <a:t>Structured</a:t>
            </a:r>
            <a:r>
              <a:rPr lang="en-US" sz="4400" i="1" dirty="0"/>
              <a:t> &amp; </a:t>
            </a:r>
            <a:r>
              <a:rPr lang="en-US" sz="4400" i="1" u="sng" dirty="0"/>
              <a:t>Direct</a:t>
            </a:r>
            <a:r>
              <a:rPr lang="en-US" sz="4400" i="1" dirty="0"/>
              <a:t>, and </a:t>
            </a:r>
          </a:p>
          <a:p>
            <a:pPr marL="0" indent="0">
              <a:buNone/>
            </a:pPr>
            <a:r>
              <a:rPr lang="en-US" sz="4400" i="1" dirty="0"/>
              <a:t>More </a:t>
            </a:r>
            <a:r>
              <a:rPr lang="en-US" sz="4400" i="1" u="sng" dirty="0"/>
              <a:t>Car</a:t>
            </a:r>
            <a:r>
              <a:rPr lang="en-US" sz="4400" i="1" dirty="0"/>
              <a:t>ef</a:t>
            </a:r>
            <a:r>
              <a:rPr lang="en-US" sz="4400" i="1" u="sng" dirty="0"/>
              <a:t>ull</a:t>
            </a:r>
            <a:r>
              <a:rPr lang="en-US" sz="4400" i="1" dirty="0"/>
              <a:t>y </a:t>
            </a:r>
            <a:r>
              <a:rPr lang="en-US" sz="4400" i="1" u="sng" dirty="0"/>
              <a:t>Monitored</a:t>
            </a:r>
            <a:r>
              <a:rPr lang="en-US" sz="4400" i="1" dirty="0"/>
              <a:t> for </a:t>
            </a:r>
            <a:r>
              <a:rPr lang="en-US" sz="4400" i="1" u="sng" dirty="0"/>
              <a:t>Procedural</a:t>
            </a:r>
            <a:r>
              <a:rPr lang="en-US" sz="4400" i="1" dirty="0"/>
              <a:t> </a:t>
            </a:r>
            <a:r>
              <a:rPr lang="en-US" sz="4400" i="1" u="sng" dirty="0"/>
              <a:t>Fidelit</a:t>
            </a:r>
            <a:r>
              <a:rPr lang="en-US" sz="4400" i="1" dirty="0"/>
              <a:t>y &amp; </a:t>
            </a:r>
            <a:r>
              <a:rPr lang="en-US" sz="4400" i="1" u="sng" dirty="0"/>
              <a:t>Effects</a:t>
            </a:r>
            <a:r>
              <a:rPr lang="en-US" sz="4400" i="1" dirty="0"/>
              <a:t>.”</a:t>
            </a:r>
            <a:r>
              <a:rPr lang="en-US" dirty="0"/>
              <a:t> </a:t>
            </a:r>
            <a:r>
              <a:rPr lang="en-US" sz="2000" dirty="0"/>
              <a:t>(Kauffman, 1996, p. 206)</a:t>
            </a:r>
          </a:p>
        </p:txBody>
      </p:sp>
    </p:spTree>
    <p:extLst>
      <p:ext uri="{BB962C8B-B14F-4D97-AF65-F5344CB8AC3E}">
        <p14:creationId xmlns:p14="http://schemas.microsoft.com/office/powerpoint/2010/main" val="290254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02F01-9C45-8346-A22F-BFE6FDF5F095}"/>
              </a:ext>
            </a:extLst>
          </p:cNvPr>
          <p:cNvSpPr>
            <a:spLocks noGrp="1"/>
          </p:cNvSpPr>
          <p:nvPr>
            <p:ph type="title"/>
          </p:nvPr>
        </p:nvSpPr>
        <p:spPr>
          <a:solidFill>
            <a:srgbClr val="FFFF00"/>
          </a:solidFill>
        </p:spPr>
        <p:txBody>
          <a:bodyPr/>
          <a:lstStyle/>
          <a:p>
            <a:r>
              <a:rPr lang="en-US" dirty="0"/>
              <a:t>Pop-Up: How is dosage determined?</a:t>
            </a:r>
          </a:p>
        </p:txBody>
      </p:sp>
      <p:sp>
        <p:nvSpPr>
          <p:cNvPr id="3" name="Content Placeholder 2">
            <a:extLst>
              <a:ext uri="{FF2B5EF4-FFF2-40B4-BE49-F238E27FC236}">
                <a16:creationId xmlns:a16="http://schemas.microsoft.com/office/drawing/2014/main" id="{7FF34C49-A5CD-3448-B0CB-F45A536D13A4}"/>
              </a:ext>
            </a:extLst>
          </p:cNvPr>
          <p:cNvSpPr>
            <a:spLocks noGrp="1"/>
          </p:cNvSpPr>
          <p:nvPr>
            <p:ph idx="1"/>
          </p:nvPr>
        </p:nvSpPr>
        <p:spPr/>
        <p:txBody>
          <a:bodyPr/>
          <a:lstStyle/>
          <a:p>
            <a:r>
              <a:rPr lang="en-US" sz="3600" dirty="0"/>
              <a:t>Based on a predetermined schedule?</a:t>
            </a:r>
          </a:p>
          <a:p>
            <a:r>
              <a:rPr lang="en-US" sz="3600" dirty="0"/>
              <a:t>Based on the intervention requirements?</a:t>
            </a:r>
          </a:p>
          <a:p>
            <a:r>
              <a:rPr lang="en-US" sz="3600" dirty="0"/>
              <a:t>Based on student needs?</a:t>
            </a:r>
          </a:p>
          <a:p>
            <a:r>
              <a:rPr lang="en-US" sz="3600" dirty="0"/>
              <a:t>Based on recommendations from a team?</a:t>
            </a:r>
          </a:p>
          <a:p>
            <a:r>
              <a:rPr lang="en-US" sz="3600" dirty="0"/>
              <a:t>Intensive interventions are  more intensive than supplemental (Tier 2) interventions.</a:t>
            </a:r>
          </a:p>
          <a:p>
            <a:pPr marL="0" indent="0">
              <a:buNone/>
            </a:pPr>
            <a:endParaRPr lang="en-US" dirty="0"/>
          </a:p>
        </p:txBody>
      </p:sp>
    </p:spTree>
    <p:extLst>
      <p:ext uri="{BB962C8B-B14F-4D97-AF65-F5344CB8AC3E}">
        <p14:creationId xmlns:p14="http://schemas.microsoft.com/office/powerpoint/2010/main" val="181710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strips(downLeft)">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81800" y="6308727"/>
            <a:ext cx="5118100" cy="473073"/>
          </a:xfrm>
        </p:spPr>
        <p:txBody>
          <a:bodyPr>
            <a:normAutofit fontScale="92500" lnSpcReduction="10000"/>
          </a:bodyPr>
          <a:lstStyle/>
          <a:p>
            <a:r>
              <a:rPr lang="en-US" dirty="0">
                <a:solidFill>
                  <a:schemeClr val="tx1"/>
                </a:solidFill>
              </a:rPr>
              <a:t>Coulter &amp; Gibbons, 2017</a:t>
            </a:r>
          </a:p>
        </p:txBody>
      </p:sp>
      <p:sp>
        <p:nvSpPr>
          <p:cNvPr id="5" name="Title 4"/>
          <p:cNvSpPr>
            <a:spLocks noGrp="1"/>
          </p:cNvSpPr>
          <p:nvPr>
            <p:ph type="ctrTitle"/>
          </p:nvPr>
        </p:nvSpPr>
        <p:spPr>
          <a:xfrm>
            <a:off x="76200" y="347665"/>
            <a:ext cx="9766299" cy="936625"/>
          </a:xfrm>
        </p:spPr>
        <p:txBody>
          <a:bodyPr/>
          <a:lstStyle/>
          <a:p>
            <a:r>
              <a:rPr lang="en-US" dirty="0"/>
              <a:t>7 Steps to Intervention Fidelity</a:t>
            </a:r>
          </a:p>
        </p:txBody>
      </p:sp>
      <p:sp>
        <p:nvSpPr>
          <p:cNvPr id="2" name="TextBox 1">
            <a:extLst>
              <a:ext uri="{FF2B5EF4-FFF2-40B4-BE49-F238E27FC236}">
                <a16:creationId xmlns:a16="http://schemas.microsoft.com/office/drawing/2014/main" id="{64F69968-413C-4A0A-9525-3DACC9C2F062}"/>
              </a:ext>
            </a:extLst>
          </p:cNvPr>
          <p:cNvSpPr txBox="1"/>
          <p:nvPr/>
        </p:nvSpPr>
        <p:spPr>
          <a:xfrm>
            <a:off x="4495800" y="5511225"/>
            <a:ext cx="106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Need</a:t>
            </a:r>
          </a:p>
        </p:txBody>
      </p:sp>
      <p:sp>
        <p:nvSpPr>
          <p:cNvPr id="6" name="TextBox 5">
            <a:extLst>
              <a:ext uri="{FF2B5EF4-FFF2-40B4-BE49-F238E27FC236}">
                <a16:creationId xmlns:a16="http://schemas.microsoft.com/office/drawing/2014/main" id="{6FD8BD88-4C08-419A-81BD-8CF8044409EA}"/>
              </a:ext>
            </a:extLst>
          </p:cNvPr>
          <p:cNvSpPr txBox="1"/>
          <p:nvPr/>
        </p:nvSpPr>
        <p:spPr>
          <a:xfrm>
            <a:off x="5562600" y="5029200"/>
            <a:ext cx="1447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Inter-</a:t>
            </a:r>
            <a:r>
              <a:rPr kumimoji="0" lang="en-US" sz="2800" b="0" i="0" u="none" strike="noStrike" kern="1200" cap="none" spc="0" normalizeH="0" baseline="0" noProof="0" dirty="0" err="1">
                <a:ln>
                  <a:noFill/>
                </a:ln>
                <a:solidFill>
                  <a:prstClr val="white"/>
                </a:solidFill>
                <a:effectLst/>
                <a:uLnTx/>
                <a:uFillTx/>
                <a:latin typeface="Calibri"/>
                <a:ea typeface="+mn-ea"/>
                <a:cs typeface="+mn-cs"/>
              </a:rPr>
              <a:t>vention</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AE157253-6007-4EBF-8CEA-5807EABCFBF2}"/>
              </a:ext>
            </a:extLst>
          </p:cNvPr>
          <p:cNvSpPr txBox="1"/>
          <p:nvPr/>
        </p:nvSpPr>
        <p:spPr>
          <a:xfrm>
            <a:off x="6483638" y="4578612"/>
            <a:ext cx="14478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Engag</a:t>
            </a:r>
            <a:r>
              <a:rPr kumimoji="0" lang="en-US" sz="2800" b="0" i="0" u="none" strike="noStrike" kern="1200" cap="none" spc="0" normalizeH="0" baseline="0" noProof="0" dirty="0">
                <a:ln>
                  <a:noFill/>
                </a:ln>
                <a:solidFill>
                  <a:prstClr val="white"/>
                </a:solidFill>
                <a:effectLst/>
                <a:uLnTx/>
                <a:uFillTx/>
                <a:latin typeface="Calibri"/>
                <a:ea typeface="+mn-ea"/>
                <a:cs typeface="+mn-cs"/>
              </a:rPr>
              <a:t>-ed</a:t>
            </a:r>
          </a:p>
        </p:txBody>
      </p:sp>
      <p:sp>
        <p:nvSpPr>
          <p:cNvPr id="8" name="Speech Bubble: Oval 7">
            <a:extLst>
              <a:ext uri="{FF2B5EF4-FFF2-40B4-BE49-F238E27FC236}">
                <a16:creationId xmlns:a16="http://schemas.microsoft.com/office/drawing/2014/main" id="{5127E9A3-E492-466C-8E51-CCF9E6AD6DA9}"/>
              </a:ext>
            </a:extLst>
          </p:cNvPr>
          <p:cNvSpPr/>
          <p:nvPr/>
        </p:nvSpPr>
        <p:spPr>
          <a:xfrm flipH="1">
            <a:off x="457195" y="1371600"/>
            <a:ext cx="5105401" cy="4191000"/>
          </a:xfrm>
          <a:prstGeom prst="wedgeEllipseCallout">
            <a:avLst>
              <a:gd name="adj1" fmla="val -130478"/>
              <a:gd name="adj2" fmla="val 67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Student Engaged &amp; Involved?</a:t>
            </a:r>
          </a:p>
        </p:txBody>
      </p:sp>
      <p:sp>
        <p:nvSpPr>
          <p:cNvPr id="9" name="TextBox 8">
            <a:extLst>
              <a:ext uri="{FF2B5EF4-FFF2-40B4-BE49-F238E27FC236}">
                <a16:creationId xmlns:a16="http://schemas.microsoft.com/office/drawing/2014/main" id="{B416355C-DD1A-4DDB-A8AF-C68D27AE6FDA}"/>
              </a:ext>
            </a:extLst>
          </p:cNvPr>
          <p:cNvSpPr txBox="1"/>
          <p:nvPr/>
        </p:nvSpPr>
        <p:spPr>
          <a:xfrm>
            <a:off x="7353300" y="4319059"/>
            <a:ext cx="1447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Skill- ed</a:t>
            </a:r>
          </a:p>
        </p:txBody>
      </p:sp>
      <p:sp>
        <p:nvSpPr>
          <p:cNvPr id="10" name="TextBox 9">
            <a:extLst>
              <a:ext uri="{FF2B5EF4-FFF2-40B4-BE49-F238E27FC236}">
                <a16:creationId xmlns:a16="http://schemas.microsoft.com/office/drawing/2014/main" id="{DF378DC3-FB12-40A1-8A1C-73339D925137}"/>
              </a:ext>
            </a:extLst>
          </p:cNvPr>
          <p:cNvSpPr txBox="1"/>
          <p:nvPr/>
        </p:nvSpPr>
        <p:spPr>
          <a:xfrm rot="5400000">
            <a:off x="7988588" y="4432012"/>
            <a:ext cx="1828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Intensity</a:t>
            </a:r>
          </a:p>
        </p:txBody>
      </p:sp>
      <p:sp>
        <p:nvSpPr>
          <p:cNvPr id="11" name="TextBox 10">
            <a:extLst>
              <a:ext uri="{FF2B5EF4-FFF2-40B4-BE49-F238E27FC236}">
                <a16:creationId xmlns:a16="http://schemas.microsoft.com/office/drawing/2014/main" id="{D2E033A5-1B6A-4D76-A08C-55449A194131}"/>
              </a:ext>
            </a:extLst>
          </p:cNvPr>
          <p:cNvSpPr txBox="1"/>
          <p:nvPr/>
        </p:nvSpPr>
        <p:spPr>
          <a:xfrm rot="5400000">
            <a:off x="8635711" y="4159449"/>
            <a:ext cx="1828800" cy="644857"/>
          </a:xfrm>
          <a:prstGeom prst="rect">
            <a:avLst/>
          </a:prstGeom>
          <a:noFill/>
        </p:spPr>
        <p:txBody>
          <a:bodyPr wrap="square" rtlCol="0">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Student Engaged</a:t>
            </a:r>
          </a:p>
        </p:txBody>
      </p:sp>
    </p:spTree>
    <p:extLst>
      <p:ext uri="{BB962C8B-B14F-4D97-AF65-F5344CB8AC3E}">
        <p14:creationId xmlns:p14="http://schemas.microsoft.com/office/powerpoint/2010/main" val="6103101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1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5" name="Parallelogram 84"/>
          <p:cNvSpPr/>
          <p:nvPr/>
        </p:nvSpPr>
        <p:spPr>
          <a:xfrm>
            <a:off x="10081841" y="342630"/>
            <a:ext cx="1055676" cy="812831"/>
          </a:xfrm>
          <a:prstGeom prst="parallelogram">
            <a:avLst>
              <a:gd name="adj" fmla="val 73456"/>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en-US" sz="1425">
              <a:solidFill>
                <a:prstClr val="white"/>
              </a:solidFill>
              <a:latin typeface="Calibri" panose="020F0502020204030204"/>
            </a:endParaRPr>
          </a:p>
        </p:txBody>
      </p:sp>
      <p:sp>
        <p:nvSpPr>
          <p:cNvPr id="87" name="Parallelogram 86"/>
          <p:cNvSpPr/>
          <p:nvPr/>
        </p:nvSpPr>
        <p:spPr>
          <a:xfrm flipV="1">
            <a:off x="9481766" y="-3139"/>
            <a:ext cx="1055676" cy="1161345"/>
          </a:xfrm>
          <a:prstGeom prst="parallelogram">
            <a:avLst>
              <a:gd name="adj" fmla="val 55000"/>
            </a:avLst>
          </a:prstGeom>
          <a:solidFill>
            <a:schemeClr val="bg1">
              <a:lumMod val="8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425">
              <a:solidFill>
                <a:prstClr val="white"/>
              </a:solidFill>
              <a:latin typeface="Calibri" panose="020F0502020204030204"/>
            </a:endParaRPr>
          </a:p>
        </p:txBody>
      </p:sp>
      <p:sp>
        <p:nvSpPr>
          <p:cNvPr id="115" name="Oval 114"/>
          <p:cNvSpPr/>
          <p:nvPr/>
        </p:nvSpPr>
        <p:spPr>
          <a:xfrm>
            <a:off x="1828117" y="2041019"/>
            <a:ext cx="3130830" cy="3218465"/>
          </a:xfrm>
          <a:prstGeom prst="ellipse">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5018" tIns="37509" rIns="75018" bIns="37509" rtlCol="0" anchor="ctr">
            <a:normAutofit/>
          </a:bodyPr>
          <a:lstStyle/>
          <a:p>
            <a:pPr algn="ctr"/>
            <a:endParaRPr lang="en-US" sz="1425">
              <a:solidFill>
                <a:prstClr val="white"/>
              </a:solidFill>
              <a:latin typeface="Calibri" panose="020F0502020204030204"/>
            </a:endParaRPr>
          </a:p>
        </p:txBody>
      </p:sp>
      <p:sp>
        <p:nvSpPr>
          <p:cNvPr id="116" name="Oval 115"/>
          <p:cNvSpPr/>
          <p:nvPr/>
        </p:nvSpPr>
        <p:spPr>
          <a:xfrm>
            <a:off x="4114929" y="2151154"/>
            <a:ext cx="282149" cy="290047"/>
          </a:xfrm>
          <a:prstGeom prst="ellipse">
            <a:avLst/>
          </a:prstGeom>
          <a:solidFill>
            <a:schemeClr val="accent2"/>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75018" tIns="37509" rIns="75018" bIns="37509" rtlCol="0" anchor="ctr">
            <a:normAutofit fontScale="70000" lnSpcReduction="20000"/>
          </a:bodyPr>
          <a:lstStyle/>
          <a:p>
            <a:pPr algn="ctr"/>
            <a:endParaRPr lang="en-US" sz="1425">
              <a:solidFill>
                <a:prstClr val="white"/>
              </a:solidFill>
              <a:latin typeface="Calibri" panose="020F0502020204030204"/>
            </a:endParaRPr>
          </a:p>
        </p:txBody>
      </p:sp>
      <p:sp>
        <p:nvSpPr>
          <p:cNvPr id="117" name="Oval 116"/>
          <p:cNvSpPr/>
          <p:nvPr/>
        </p:nvSpPr>
        <p:spPr>
          <a:xfrm>
            <a:off x="4568673" y="2661482"/>
            <a:ext cx="282149" cy="290047"/>
          </a:xfrm>
          <a:prstGeom prst="ellipse">
            <a:avLst/>
          </a:prstGeom>
          <a:solidFill>
            <a:schemeClr val="accent3">
              <a:lumMod val="75000"/>
              <a:lumOff val="2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75018" tIns="37509" rIns="75018" bIns="37509" rtlCol="0" anchor="ctr">
            <a:normAutofit fontScale="70000" lnSpcReduction="20000"/>
          </a:bodyPr>
          <a:lstStyle/>
          <a:p>
            <a:pPr algn="ctr"/>
            <a:endParaRPr lang="en-US" sz="1425">
              <a:solidFill>
                <a:prstClr val="white"/>
              </a:solidFill>
              <a:latin typeface="Calibri" panose="020F0502020204030204"/>
            </a:endParaRPr>
          </a:p>
        </p:txBody>
      </p:sp>
      <p:sp>
        <p:nvSpPr>
          <p:cNvPr id="118" name="Oval 117"/>
          <p:cNvSpPr/>
          <p:nvPr/>
        </p:nvSpPr>
        <p:spPr>
          <a:xfrm>
            <a:off x="4817874" y="3330067"/>
            <a:ext cx="282149" cy="290047"/>
          </a:xfrm>
          <a:prstGeom prst="ellipse">
            <a:avLst/>
          </a:prstGeom>
          <a:solidFill>
            <a:schemeClr val="accent4"/>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75018" tIns="37509" rIns="75018" bIns="37509" rtlCol="0" anchor="ctr">
            <a:normAutofit fontScale="70000" lnSpcReduction="20000"/>
          </a:bodyPr>
          <a:lstStyle/>
          <a:p>
            <a:pPr algn="ctr"/>
            <a:endParaRPr lang="en-US" sz="1425">
              <a:solidFill>
                <a:prstClr val="white"/>
              </a:solidFill>
              <a:latin typeface="Calibri" panose="020F0502020204030204"/>
            </a:endParaRPr>
          </a:p>
        </p:txBody>
      </p:sp>
      <p:sp>
        <p:nvSpPr>
          <p:cNvPr id="119" name="Oval 118"/>
          <p:cNvSpPr/>
          <p:nvPr/>
        </p:nvSpPr>
        <p:spPr>
          <a:xfrm>
            <a:off x="4742554" y="3998653"/>
            <a:ext cx="282149" cy="290047"/>
          </a:xfrm>
          <a:prstGeom prst="ellipse">
            <a:avLst/>
          </a:prstGeom>
          <a:solidFill>
            <a:schemeClr val="accent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75018" tIns="37509" rIns="75018" bIns="37509" rtlCol="0" anchor="ctr">
            <a:normAutofit fontScale="70000" lnSpcReduction="20000"/>
          </a:bodyPr>
          <a:lstStyle/>
          <a:p>
            <a:pPr algn="ctr"/>
            <a:endParaRPr lang="en-US" sz="1425">
              <a:solidFill>
                <a:prstClr val="white"/>
              </a:solidFill>
              <a:latin typeface="Calibri" panose="020F0502020204030204"/>
            </a:endParaRPr>
          </a:p>
        </p:txBody>
      </p:sp>
      <p:sp>
        <p:nvSpPr>
          <p:cNvPr id="120" name="Oval 119"/>
          <p:cNvSpPr/>
          <p:nvPr/>
        </p:nvSpPr>
        <p:spPr>
          <a:xfrm>
            <a:off x="2018947" y="2237189"/>
            <a:ext cx="2749172" cy="2826125"/>
          </a:xfrm>
          <a:prstGeom prst="ellipse">
            <a:avLst/>
          </a:prstGeom>
          <a:noFill/>
          <a:ln>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5018" tIns="37509" rIns="75018" bIns="37509" rtlCol="0" anchor="ctr">
            <a:normAutofit/>
          </a:bodyPr>
          <a:lstStyle/>
          <a:p>
            <a:pPr algn="ctr"/>
            <a:endParaRPr lang="en-US" sz="1425">
              <a:solidFill>
                <a:prstClr val="white"/>
              </a:solidFill>
              <a:latin typeface="Calibri" panose="020F0502020204030204"/>
            </a:endParaRPr>
          </a:p>
        </p:txBody>
      </p:sp>
      <p:sp>
        <p:nvSpPr>
          <p:cNvPr id="121" name="Oval 120"/>
          <p:cNvSpPr/>
          <p:nvPr/>
        </p:nvSpPr>
        <p:spPr>
          <a:xfrm>
            <a:off x="2217414" y="2441209"/>
            <a:ext cx="2352239" cy="24180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5018" tIns="37509" rIns="75018" bIns="37509" rtlCol="0" anchor="ctr">
            <a:normAutofit/>
          </a:bodyPr>
          <a:lstStyle/>
          <a:p>
            <a:pPr algn="ctr"/>
            <a:endParaRPr lang="en-US" sz="1425">
              <a:solidFill>
                <a:prstClr val="white"/>
              </a:solidFill>
              <a:latin typeface="Calibri" panose="020F0502020204030204"/>
            </a:endParaRPr>
          </a:p>
        </p:txBody>
      </p:sp>
      <p:grpSp>
        <p:nvGrpSpPr>
          <p:cNvPr id="122" name="Group 121"/>
          <p:cNvGrpSpPr/>
          <p:nvPr/>
        </p:nvGrpSpPr>
        <p:grpSpPr>
          <a:xfrm rot="19776916">
            <a:off x="2391553" y="2620222"/>
            <a:ext cx="2003963" cy="2060056"/>
            <a:chOff x="6461955" y="1713732"/>
            <a:chExt cx="2423595" cy="2423595"/>
          </a:xfrm>
        </p:grpSpPr>
        <p:sp>
          <p:nvSpPr>
            <p:cNvPr id="123" name="Oval 122"/>
            <p:cNvSpPr/>
            <p:nvPr/>
          </p:nvSpPr>
          <p:spPr>
            <a:xfrm>
              <a:off x="6461955" y="1713732"/>
              <a:ext cx="2423595" cy="2423595"/>
            </a:xfrm>
            <a:prstGeom prst="ellipse">
              <a:avLst/>
            </a:prstGeom>
            <a:gradFill flip="none" rotWithShape="1">
              <a:gsLst>
                <a:gs pos="75000">
                  <a:srgbClr val="F8F8F8">
                    <a:lumMod val="56000"/>
                  </a:srgbClr>
                </a:gs>
                <a:gs pos="0">
                  <a:schemeClr val="bg1">
                    <a:lumMod val="85000"/>
                  </a:schemeClr>
                </a:gs>
                <a:gs pos="38000">
                  <a:schemeClr val="bg1">
                    <a:lumMod val="50000"/>
                  </a:schemeClr>
                </a:gs>
                <a:gs pos="100000">
                  <a:schemeClr val="bg1">
                    <a:lumMod val="75000"/>
                  </a:schemeClr>
                </a:gs>
              </a:gsLst>
              <a:lin ang="2700000" scaled="1"/>
              <a:tileRect/>
            </a:gradFill>
            <a:ln w="12700" cap="rnd" cmpd="sng">
              <a:gradFill>
                <a:gsLst>
                  <a:gs pos="0">
                    <a:schemeClr val="tx1">
                      <a:lumMod val="75000"/>
                      <a:lumOff val="25000"/>
                    </a:schemeClr>
                  </a:gs>
                  <a:gs pos="96667">
                    <a:schemeClr val="bg1">
                      <a:lumMod val="85000"/>
                    </a:schemeClr>
                  </a:gs>
                  <a:gs pos="50000">
                    <a:schemeClr val="bg1">
                      <a:lumMod val="65000"/>
                    </a:schemeClr>
                  </a:gs>
                </a:gsLst>
                <a:lin ang="5400000" scaled="0"/>
              </a:gradFill>
              <a:prstDash val="sysDash"/>
              <a:bevel/>
            </a:ln>
            <a:effectLst>
              <a:outerShdw blurRad="63500" sx="102000" sy="102000" algn="ctr" rotWithShape="0">
                <a:prstClr val="black">
                  <a:alpha val="40000"/>
                </a:prstClr>
              </a:outerShdw>
            </a:effectLst>
            <a:scene3d>
              <a:camera prst="orthographicFront"/>
              <a:lightRig rig="threePt" dir="t"/>
            </a:scene3d>
            <a:sp3d>
              <a:bevelT h="19050" prst="angle"/>
              <a:bevelB w="69850"/>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425" dirty="0">
                <a:solidFill>
                  <a:prstClr val="white"/>
                </a:solidFill>
                <a:latin typeface="Calibri" panose="020F0502020204030204"/>
              </a:endParaRPr>
            </a:p>
          </p:txBody>
        </p:sp>
        <p:sp>
          <p:nvSpPr>
            <p:cNvPr id="124" name="Chevron 123"/>
            <p:cNvSpPr/>
            <p:nvPr/>
          </p:nvSpPr>
          <p:spPr>
            <a:xfrm rot="18000000">
              <a:off x="7986051" y="1962126"/>
              <a:ext cx="308065" cy="326605"/>
            </a:xfrm>
            <a:prstGeom prst="chevron">
              <a:avLst/>
            </a:prstGeom>
            <a:solidFill>
              <a:schemeClr val="bg1">
                <a:lumMod val="95000"/>
                <a:alpha val="4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algn="ctr"/>
              <a:endParaRPr lang="en-US" sz="1425">
                <a:solidFill>
                  <a:prstClr val="black"/>
                </a:solidFill>
                <a:latin typeface="Calibri" panose="020F0502020204030204"/>
              </a:endParaRPr>
            </a:p>
          </p:txBody>
        </p:sp>
      </p:grpSp>
      <p:sp>
        <p:nvSpPr>
          <p:cNvPr id="125" name="TextBox 124"/>
          <p:cNvSpPr txBox="1"/>
          <p:nvPr/>
        </p:nvSpPr>
        <p:spPr>
          <a:xfrm>
            <a:off x="2479719" y="3437625"/>
            <a:ext cx="1840883" cy="422001"/>
          </a:xfrm>
          <a:prstGeom prst="rect">
            <a:avLst/>
          </a:prstGeom>
          <a:noFill/>
        </p:spPr>
        <p:txBody>
          <a:bodyPr wrap="square" lIns="75018" tIns="37509" rIns="75018" bIns="37509" rtlCol="0">
            <a:normAutofit lnSpcReduction="10000"/>
          </a:bodyPr>
          <a:lstStyle/>
          <a:p>
            <a:pPr algn="ctr"/>
            <a:r>
              <a:rPr lang="en-US" sz="2325" b="1" dirty="0">
                <a:solidFill>
                  <a:prstClr val="white"/>
                </a:solidFill>
                <a:latin typeface="Calibri" panose="020F0502020204030204"/>
              </a:rPr>
              <a:t>Engagement</a:t>
            </a:r>
          </a:p>
        </p:txBody>
      </p:sp>
      <p:cxnSp>
        <p:nvCxnSpPr>
          <p:cNvPr id="126" name="Straight Connector 125"/>
          <p:cNvCxnSpPr>
            <a:stCxn id="116" idx="7"/>
          </p:cNvCxnSpPr>
          <p:nvPr/>
        </p:nvCxnSpPr>
        <p:spPr>
          <a:xfrm flipV="1">
            <a:off x="4355758" y="1215483"/>
            <a:ext cx="602819" cy="97814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958949" y="1216427"/>
            <a:ext cx="445088" cy="0"/>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5452679" y="1008705"/>
            <a:ext cx="1471997" cy="432617"/>
          </a:xfrm>
          <a:prstGeom prst="rect">
            <a:avLst/>
          </a:prstGeom>
          <a:noFill/>
        </p:spPr>
        <p:txBody>
          <a:bodyPr wrap="square" lIns="75018" tIns="37509" rIns="75018" bIns="37509" rtlCol="0">
            <a:normAutofit/>
          </a:bodyPr>
          <a:lstStyle/>
          <a:p>
            <a:r>
              <a:rPr lang="en-US" sz="2325">
                <a:solidFill>
                  <a:srgbClr val="ED7D31"/>
                </a:solidFill>
                <a:latin typeface="Calibri" panose="020F0502020204030204"/>
              </a:rPr>
              <a:t>Academic </a:t>
            </a:r>
            <a:endParaRPr lang="en-US" sz="2325" dirty="0">
              <a:solidFill>
                <a:srgbClr val="ED7D31"/>
              </a:solidFill>
              <a:latin typeface="Calibri" panose="020F0502020204030204"/>
            </a:endParaRPr>
          </a:p>
        </p:txBody>
      </p:sp>
      <p:sp>
        <p:nvSpPr>
          <p:cNvPr id="129" name="TextBox 128"/>
          <p:cNvSpPr txBox="1"/>
          <p:nvPr/>
        </p:nvSpPr>
        <p:spPr>
          <a:xfrm>
            <a:off x="5457011" y="1399655"/>
            <a:ext cx="2725796" cy="627864"/>
          </a:xfrm>
          <a:prstGeom prst="rect">
            <a:avLst/>
          </a:prstGeom>
          <a:noFill/>
        </p:spPr>
        <p:txBody>
          <a:bodyPr wrap="square" lIns="75018" tIns="37509" rIns="75018" bIns="37509" rtlCol="0">
            <a:noAutofit/>
          </a:bodyPr>
          <a:lstStyle/>
          <a:p>
            <a:r>
              <a:rPr lang="en-US" sz="1400" dirty="0">
                <a:solidFill>
                  <a:prstClr val="black">
                    <a:lumMod val="85000"/>
                    <a:lumOff val="15000"/>
                  </a:prstClr>
                </a:solidFill>
                <a:latin typeface="Calibri" panose="020F0502020204030204"/>
              </a:rPr>
              <a:t>Behaviors directly related to the learning process – attentiveness, completing work, etc.</a:t>
            </a:r>
          </a:p>
        </p:txBody>
      </p:sp>
      <p:cxnSp>
        <p:nvCxnSpPr>
          <p:cNvPr id="130" name="Straight Connector 129"/>
          <p:cNvCxnSpPr/>
          <p:nvPr/>
        </p:nvCxnSpPr>
        <p:spPr>
          <a:xfrm flipV="1">
            <a:off x="4817872" y="2359743"/>
            <a:ext cx="304734" cy="387711"/>
          </a:xfrm>
          <a:prstGeom prst="line">
            <a:avLst/>
          </a:prstGeom>
          <a:ln>
            <a:solidFill>
              <a:schemeClr val="accent3">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5119467" y="2358864"/>
            <a:ext cx="1677010" cy="0"/>
          </a:xfrm>
          <a:prstGeom prst="line">
            <a:avLst/>
          </a:prstGeom>
          <a:ln>
            <a:solidFill>
              <a:schemeClr val="accent3">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6845478" y="2155345"/>
            <a:ext cx="1231723" cy="422001"/>
          </a:xfrm>
          <a:prstGeom prst="rect">
            <a:avLst/>
          </a:prstGeom>
          <a:noFill/>
        </p:spPr>
        <p:txBody>
          <a:bodyPr wrap="square" lIns="75018" tIns="37509" rIns="75018" bIns="37509" rtlCol="0">
            <a:normAutofit lnSpcReduction="10000"/>
          </a:bodyPr>
          <a:lstStyle/>
          <a:p>
            <a:r>
              <a:rPr lang="en-US" sz="2325">
                <a:solidFill>
                  <a:srgbClr val="A5A5A5">
                    <a:lumMod val="75000"/>
                    <a:lumOff val="25000"/>
                  </a:srgbClr>
                </a:solidFill>
                <a:latin typeface="Calibri" panose="020F0502020204030204"/>
              </a:rPr>
              <a:t>Social </a:t>
            </a:r>
            <a:endParaRPr lang="en-US" sz="2325" dirty="0">
              <a:solidFill>
                <a:srgbClr val="A5A5A5">
                  <a:lumMod val="75000"/>
                  <a:lumOff val="25000"/>
                </a:srgbClr>
              </a:solidFill>
              <a:latin typeface="Calibri" panose="020F0502020204030204"/>
            </a:endParaRPr>
          </a:p>
        </p:txBody>
      </p:sp>
      <p:sp>
        <p:nvSpPr>
          <p:cNvPr id="133" name="TextBox 132"/>
          <p:cNvSpPr txBox="1"/>
          <p:nvPr/>
        </p:nvSpPr>
        <p:spPr>
          <a:xfrm>
            <a:off x="6849812" y="2546296"/>
            <a:ext cx="3113918" cy="1073817"/>
          </a:xfrm>
          <a:prstGeom prst="rect">
            <a:avLst/>
          </a:prstGeom>
          <a:noFill/>
        </p:spPr>
        <p:txBody>
          <a:bodyPr wrap="square" lIns="75018" tIns="37509" rIns="75018" bIns="37509" rtlCol="0">
            <a:noAutofit/>
          </a:bodyPr>
          <a:lstStyle/>
          <a:p>
            <a:r>
              <a:rPr lang="en-US" sz="1400" dirty="0">
                <a:solidFill>
                  <a:prstClr val="black">
                    <a:lumMod val="85000"/>
                    <a:lumOff val="15000"/>
                  </a:prstClr>
                </a:solidFill>
                <a:latin typeface="Calibri" panose="020F0502020204030204"/>
              </a:rPr>
              <a:t>Following written and unwritten classroom rules of behavior – coming to school on time, interacting appropriately with peers and teachers, etc.</a:t>
            </a:r>
          </a:p>
        </p:txBody>
      </p:sp>
      <p:cxnSp>
        <p:nvCxnSpPr>
          <p:cNvPr id="134" name="Straight Connector 133"/>
          <p:cNvCxnSpPr/>
          <p:nvPr/>
        </p:nvCxnSpPr>
        <p:spPr>
          <a:xfrm>
            <a:off x="5051354" y="3585090"/>
            <a:ext cx="753893" cy="25370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5803387" y="3844611"/>
            <a:ext cx="445088" cy="0"/>
          </a:xfrm>
          <a:prstGeom prst="line">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6430196" y="3512406"/>
            <a:ext cx="2271781" cy="422001"/>
          </a:xfrm>
          <a:prstGeom prst="rect">
            <a:avLst/>
          </a:prstGeom>
          <a:noFill/>
        </p:spPr>
        <p:txBody>
          <a:bodyPr wrap="square" lIns="75018" tIns="37509" rIns="75018" bIns="37509" rtlCol="0">
            <a:normAutofit lnSpcReduction="10000"/>
          </a:bodyPr>
          <a:lstStyle/>
          <a:p>
            <a:r>
              <a:rPr lang="en-US" sz="2325" dirty="0">
                <a:solidFill>
                  <a:srgbClr val="FFC000"/>
                </a:solidFill>
                <a:latin typeface="Calibri" panose="020F0502020204030204"/>
              </a:rPr>
              <a:t>Cognitive </a:t>
            </a:r>
          </a:p>
        </p:txBody>
      </p:sp>
      <p:sp>
        <p:nvSpPr>
          <p:cNvPr id="137" name="TextBox 136"/>
          <p:cNvSpPr txBox="1"/>
          <p:nvPr/>
        </p:nvSpPr>
        <p:spPr>
          <a:xfrm>
            <a:off x="6320907" y="4027178"/>
            <a:ext cx="2725796" cy="627864"/>
          </a:xfrm>
          <a:prstGeom prst="rect">
            <a:avLst/>
          </a:prstGeom>
          <a:noFill/>
        </p:spPr>
        <p:txBody>
          <a:bodyPr wrap="square" lIns="75018" tIns="37509" rIns="75018" bIns="37509" rtlCol="0">
            <a:noAutofit/>
          </a:bodyPr>
          <a:lstStyle/>
          <a:p>
            <a:r>
              <a:rPr lang="en-US" sz="1400" dirty="0">
                <a:solidFill>
                  <a:prstClr val="black">
                    <a:lumMod val="85000"/>
                    <a:lumOff val="15000"/>
                  </a:prstClr>
                </a:solidFill>
                <a:latin typeface="Calibri" panose="020F0502020204030204"/>
              </a:rPr>
              <a:t>Working to comprehend complex ideas in order to go beyond the minimal requirements – asking questions, persisting, going above and beyond.</a:t>
            </a:r>
          </a:p>
        </p:txBody>
      </p:sp>
      <p:cxnSp>
        <p:nvCxnSpPr>
          <p:cNvPr id="138" name="Straight Connector 137"/>
          <p:cNvCxnSpPr/>
          <p:nvPr/>
        </p:nvCxnSpPr>
        <p:spPr>
          <a:xfrm>
            <a:off x="4947755" y="4284490"/>
            <a:ext cx="486674" cy="100386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5433469" y="5282119"/>
            <a:ext cx="1820123" cy="11890"/>
          </a:xfrm>
          <a:prstGeom prst="line">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7334742" y="5083490"/>
            <a:ext cx="2271781" cy="422001"/>
          </a:xfrm>
          <a:prstGeom prst="rect">
            <a:avLst/>
          </a:prstGeom>
          <a:noFill/>
        </p:spPr>
        <p:txBody>
          <a:bodyPr wrap="square" lIns="75018" tIns="37509" rIns="75018" bIns="37509" rtlCol="0">
            <a:normAutofit lnSpcReduction="10000"/>
          </a:bodyPr>
          <a:lstStyle/>
          <a:p>
            <a:r>
              <a:rPr lang="en-US" sz="2325" dirty="0">
                <a:solidFill>
                  <a:srgbClr val="70AD47"/>
                </a:solidFill>
                <a:latin typeface="Calibri" panose="020F0502020204030204"/>
              </a:rPr>
              <a:t>Affective</a:t>
            </a:r>
          </a:p>
        </p:txBody>
      </p:sp>
      <p:sp>
        <p:nvSpPr>
          <p:cNvPr id="141" name="TextBox 140"/>
          <p:cNvSpPr txBox="1"/>
          <p:nvPr/>
        </p:nvSpPr>
        <p:spPr>
          <a:xfrm>
            <a:off x="7339078" y="5474440"/>
            <a:ext cx="2725796" cy="627864"/>
          </a:xfrm>
          <a:prstGeom prst="rect">
            <a:avLst/>
          </a:prstGeom>
          <a:noFill/>
        </p:spPr>
        <p:txBody>
          <a:bodyPr wrap="square" lIns="75018" tIns="37509" rIns="75018" bIns="37509" rtlCol="0">
            <a:noAutofit/>
          </a:bodyPr>
          <a:lstStyle/>
          <a:p>
            <a:r>
              <a:rPr lang="en-US" sz="1400" dirty="0">
                <a:solidFill>
                  <a:prstClr val="black">
                    <a:lumMod val="85000"/>
                    <a:lumOff val="15000"/>
                  </a:prstClr>
                </a:solidFill>
                <a:latin typeface="Calibri" panose="020F0502020204030204"/>
              </a:rPr>
              <a:t>Feelings of involvement in school as a place and a set of activities worth pursing -  belonging and valuing.</a:t>
            </a:r>
          </a:p>
        </p:txBody>
      </p:sp>
      <p:grpSp>
        <p:nvGrpSpPr>
          <p:cNvPr id="149" name="Group 148"/>
          <p:cNvGrpSpPr/>
          <p:nvPr/>
        </p:nvGrpSpPr>
        <p:grpSpPr>
          <a:xfrm>
            <a:off x="6381027" y="2533579"/>
            <a:ext cx="466439" cy="466439"/>
            <a:chOff x="8631238" y="1792288"/>
            <a:chExt cx="2851151" cy="2851150"/>
          </a:xfrm>
          <a:solidFill>
            <a:schemeClr val="accent3">
              <a:lumMod val="75000"/>
              <a:lumOff val="25000"/>
            </a:schemeClr>
          </a:solidFill>
        </p:grpSpPr>
        <p:sp>
          <p:nvSpPr>
            <p:cNvPr id="150" name="Freeform 18"/>
            <p:cNvSpPr>
              <a:spLocks noEditPoints="1"/>
            </p:cNvSpPr>
            <p:nvPr/>
          </p:nvSpPr>
          <p:spPr bwMode="auto">
            <a:xfrm>
              <a:off x="8631238" y="2963863"/>
              <a:ext cx="1614488" cy="1679575"/>
            </a:xfrm>
            <a:custGeom>
              <a:avLst/>
              <a:gdLst>
                <a:gd name="T0" fmla="*/ 861 w 896"/>
                <a:gd name="T1" fmla="*/ 560 h 922"/>
                <a:gd name="T2" fmla="*/ 804 w 896"/>
                <a:gd name="T3" fmla="*/ 526 h 922"/>
                <a:gd name="T4" fmla="*/ 810 w 896"/>
                <a:gd name="T5" fmla="*/ 461 h 922"/>
                <a:gd name="T6" fmla="*/ 804 w 896"/>
                <a:gd name="T7" fmla="*/ 396 h 922"/>
                <a:gd name="T8" fmla="*/ 861 w 896"/>
                <a:gd name="T9" fmla="*/ 363 h 922"/>
                <a:gd name="T10" fmla="*/ 886 w 896"/>
                <a:gd name="T11" fmla="*/ 330 h 922"/>
                <a:gd name="T12" fmla="*/ 881 w 896"/>
                <a:gd name="T13" fmla="*/ 290 h 922"/>
                <a:gd name="T14" fmla="*/ 813 w 896"/>
                <a:gd name="T15" fmla="*/ 172 h 922"/>
                <a:gd name="T16" fmla="*/ 740 w 896"/>
                <a:gd name="T17" fmla="*/ 153 h 922"/>
                <a:gd name="T18" fmla="*/ 683 w 896"/>
                <a:gd name="T19" fmla="*/ 186 h 922"/>
                <a:gd name="T20" fmla="*/ 569 w 896"/>
                <a:gd name="T21" fmla="*/ 121 h 922"/>
                <a:gd name="T22" fmla="*/ 569 w 896"/>
                <a:gd name="T23" fmla="*/ 54 h 922"/>
                <a:gd name="T24" fmla="*/ 516 w 896"/>
                <a:gd name="T25" fmla="*/ 0 h 922"/>
                <a:gd name="T26" fmla="*/ 380 w 896"/>
                <a:gd name="T27" fmla="*/ 0 h 922"/>
                <a:gd name="T28" fmla="*/ 327 w 896"/>
                <a:gd name="T29" fmla="*/ 54 h 922"/>
                <a:gd name="T30" fmla="*/ 327 w 896"/>
                <a:gd name="T31" fmla="*/ 121 h 922"/>
                <a:gd name="T32" fmla="*/ 214 w 896"/>
                <a:gd name="T33" fmla="*/ 186 h 922"/>
                <a:gd name="T34" fmla="*/ 156 w 896"/>
                <a:gd name="T35" fmla="*/ 153 h 922"/>
                <a:gd name="T36" fmla="*/ 83 w 896"/>
                <a:gd name="T37" fmla="*/ 172 h 922"/>
                <a:gd name="T38" fmla="*/ 15 w 896"/>
                <a:gd name="T39" fmla="*/ 289 h 922"/>
                <a:gd name="T40" fmla="*/ 35 w 896"/>
                <a:gd name="T41" fmla="*/ 363 h 922"/>
                <a:gd name="T42" fmla="*/ 93 w 896"/>
                <a:gd name="T43" fmla="*/ 396 h 922"/>
                <a:gd name="T44" fmla="*/ 86 w 896"/>
                <a:gd name="T45" fmla="*/ 461 h 922"/>
                <a:gd name="T46" fmla="*/ 93 w 896"/>
                <a:gd name="T47" fmla="*/ 527 h 922"/>
                <a:gd name="T48" fmla="*/ 35 w 896"/>
                <a:gd name="T49" fmla="*/ 560 h 922"/>
                <a:gd name="T50" fmla="*/ 15 w 896"/>
                <a:gd name="T51" fmla="*/ 633 h 922"/>
                <a:gd name="T52" fmla="*/ 83 w 896"/>
                <a:gd name="T53" fmla="*/ 750 h 922"/>
                <a:gd name="T54" fmla="*/ 115 w 896"/>
                <a:gd name="T55" fmla="*/ 775 h 922"/>
                <a:gd name="T56" fmla="*/ 156 w 896"/>
                <a:gd name="T57" fmla="*/ 770 h 922"/>
                <a:gd name="T58" fmla="*/ 214 w 896"/>
                <a:gd name="T59" fmla="*/ 736 h 922"/>
                <a:gd name="T60" fmla="*/ 327 w 896"/>
                <a:gd name="T61" fmla="*/ 802 h 922"/>
                <a:gd name="T62" fmla="*/ 327 w 896"/>
                <a:gd name="T63" fmla="*/ 868 h 922"/>
                <a:gd name="T64" fmla="*/ 380 w 896"/>
                <a:gd name="T65" fmla="*/ 922 h 922"/>
                <a:gd name="T66" fmla="*/ 516 w 896"/>
                <a:gd name="T67" fmla="*/ 922 h 922"/>
                <a:gd name="T68" fmla="*/ 569 w 896"/>
                <a:gd name="T69" fmla="*/ 868 h 922"/>
                <a:gd name="T70" fmla="*/ 569 w 896"/>
                <a:gd name="T71" fmla="*/ 802 h 922"/>
                <a:gd name="T72" fmla="*/ 682 w 896"/>
                <a:gd name="T73" fmla="*/ 736 h 922"/>
                <a:gd name="T74" fmla="*/ 740 w 896"/>
                <a:gd name="T75" fmla="*/ 770 h 922"/>
                <a:gd name="T76" fmla="*/ 813 w 896"/>
                <a:gd name="T77" fmla="*/ 750 h 922"/>
                <a:gd name="T78" fmla="*/ 881 w 896"/>
                <a:gd name="T79" fmla="*/ 633 h 922"/>
                <a:gd name="T80" fmla="*/ 861 w 896"/>
                <a:gd name="T81" fmla="*/ 560 h 922"/>
                <a:gd name="T82" fmla="*/ 448 w 896"/>
                <a:gd name="T83" fmla="*/ 689 h 922"/>
                <a:gd name="T84" fmla="*/ 221 w 896"/>
                <a:gd name="T85" fmla="*/ 461 h 922"/>
                <a:gd name="T86" fmla="*/ 448 w 896"/>
                <a:gd name="T87" fmla="*/ 234 h 922"/>
                <a:gd name="T88" fmla="*/ 676 w 896"/>
                <a:gd name="T89" fmla="*/ 461 h 922"/>
                <a:gd name="T90" fmla="*/ 448 w 896"/>
                <a:gd name="T91" fmla="*/ 689 h 922"/>
                <a:gd name="T92" fmla="*/ 448 w 896"/>
                <a:gd name="T93" fmla="*/ 689 h 922"/>
                <a:gd name="T94" fmla="*/ 448 w 896"/>
                <a:gd name="T95" fmla="*/ 689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96" h="922">
                  <a:moveTo>
                    <a:pt x="861" y="560"/>
                  </a:moveTo>
                  <a:cubicBezTo>
                    <a:pt x="804" y="526"/>
                    <a:pt x="804" y="526"/>
                    <a:pt x="804" y="526"/>
                  </a:cubicBezTo>
                  <a:cubicBezTo>
                    <a:pt x="808" y="505"/>
                    <a:pt x="810" y="484"/>
                    <a:pt x="810" y="461"/>
                  </a:cubicBezTo>
                  <a:cubicBezTo>
                    <a:pt x="810" y="439"/>
                    <a:pt x="808" y="417"/>
                    <a:pt x="804" y="396"/>
                  </a:cubicBezTo>
                  <a:cubicBezTo>
                    <a:pt x="861" y="363"/>
                    <a:pt x="861" y="363"/>
                    <a:pt x="861" y="363"/>
                  </a:cubicBezTo>
                  <a:cubicBezTo>
                    <a:pt x="874" y="356"/>
                    <a:pt x="883" y="344"/>
                    <a:pt x="886" y="330"/>
                  </a:cubicBezTo>
                  <a:cubicBezTo>
                    <a:pt x="890" y="316"/>
                    <a:pt x="888" y="302"/>
                    <a:pt x="881" y="290"/>
                  </a:cubicBezTo>
                  <a:cubicBezTo>
                    <a:pt x="813" y="172"/>
                    <a:pt x="813" y="172"/>
                    <a:pt x="813" y="172"/>
                  </a:cubicBezTo>
                  <a:cubicBezTo>
                    <a:pt x="799" y="147"/>
                    <a:pt x="766" y="138"/>
                    <a:pt x="740" y="153"/>
                  </a:cubicBezTo>
                  <a:cubicBezTo>
                    <a:pt x="683" y="186"/>
                    <a:pt x="683" y="186"/>
                    <a:pt x="683" y="186"/>
                  </a:cubicBezTo>
                  <a:cubicBezTo>
                    <a:pt x="649" y="158"/>
                    <a:pt x="611" y="136"/>
                    <a:pt x="569" y="121"/>
                  </a:cubicBezTo>
                  <a:cubicBezTo>
                    <a:pt x="569" y="54"/>
                    <a:pt x="569" y="54"/>
                    <a:pt x="569" y="54"/>
                  </a:cubicBezTo>
                  <a:cubicBezTo>
                    <a:pt x="569" y="24"/>
                    <a:pt x="545" y="0"/>
                    <a:pt x="516" y="0"/>
                  </a:cubicBezTo>
                  <a:cubicBezTo>
                    <a:pt x="380" y="0"/>
                    <a:pt x="380" y="0"/>
                    <a:pt x="380" y="0"/>
                  </a:cubicBezTo>
                  <a:cubicBezTo>
                    <a:pt x="351" y="0"/>
                    <a:pt x="327" y="24"/>
                    <a:pt x="327" y="54"/>
                  </a:cubicBezTo>
                  <a:cubicBezTo>
                    <a:pt x="327" y="121"/>
                    <a:pt x="327" y="121"/>
                    <a:pt x="327" y="121"/>
                  </a:cubicBezTo>
                  <a:cubicBezTo>
                    <a:pt x="285" y="136"/>
                    <a:pt x="247" y="158"/>
                    <a:pt x="214" y="186"/>
                  </a:cubicBezTo>
                  <a:cubicBezTo>
                    <a:pt x="156" y="153"/>
                    <a:pt x="156" y="153"/>
                    <a:pt x="156" y="153"/>
                  </a:cubicBezTo>
                  <a:cubicBezTo>
                    <a:pt x="130" y="138"/>
                    <a:pt x="98" y="147"/>
                    <a:pt x="83" y="172"/>
                  </a:cubicBezTo>
                  <a:cubicBezTo>
                    <a:pt x="15" y="289"/>
                    <a:pt x="15" y="289"/>
                    <a:pt x="15" y="289"/>
                  </a:cubicBezTo>
                  <a:cubicBezTo>
                    <a:pt x="0" y="315"/>
                    <a:pt x="9" y="348"/>
                    <a:pt x="35" y="363"/>
                  </a:cubicBezTo>
                  <a:cubicBezTo>
                    <a:pt x="93" y="396"/>
                    <a:pt x="93" y="396"/>
                    <a:pt x="93" y="396"/>
                  </a:cubicBezTo>
                  <a:cubicBezTo>
                    <a:pt x="89" y="417"/>
                    <a:pt x="86" y="439"/>
                    <a:pt x="86" y="461"/>
                  </a:cubicBezTo>
                  <a:cubicBezTo>
                    <a:pt x="86" y="484"/>
                    <a:pt x="89" y="505"/>
                    <a:pt x="93" y="527"/>
                  </a:cubicBezTo>
                  <a:cubicBezTo>
                    <a:pt x="35" y="560"/>
                    <a:pt x="35" y="560"/>
                    <a:pt x="35" y="560"/>
                  </a:cubicBezTo>
                  <a:cubicBezTo>
                    <a:pt x="9" y="575"/>
                    <a:pt x="0" y="607"/>
                    <a:pt x="15" y="633"/>
                  </a:cubicBezTo>
                  <a:cubicBezTo>
                    <a:pt x="83" y="750"/>
                    <a:pt x="83" y="750"/>
                    <a:pt x="83" y="750"/>
                  </a:cubicBezTo>
                  <a:cubicBezTo>
                    <a:pt x="90" y="763"/>
                    <a:pt x="102" y="772"/>
                    <a:pt x="115" y="775"/>
                  </a:cubicBezTo>
                  <a:cubicBezTo>
                    <a:pt x="129" y="779"/>
                    <a:pt x="144" y="777"/>
                    <a:pt x="156" y="770"/>
                  </a:cubicBezTo>
                  <a:cubicBezTo>
                    <a:pt x="214" y="736"/>
                    <a:pt x="214" y="736"/>
                    <a:pt x="214" y="736"/>
                  </a:cubicBezTo>
                  <a:cubicBezTo>
                    <a:pt x="247" y="765"/>
                    <a:pt x="285" y="787"/>
                    <a:pt x="327" y="802"/>
                  </a:cubicBezTo>
                  <a:cubicBezTo>
                    <a:pt x="327" y="868"/>
                    <a:pt x="327" y="868"/>
                    <a:pt x="327" y="868"/>
                  </a:cubicBezTo>
                  <a:cubicBezTo>
                    <a:pt x="327" y="898"/>
                    <a:pt x="351" y="922"/>
                    <a:pt x="380" y="922"/>
                  </a:cubicBezTo>
                  <a:cubicBezTo>
                    <a:pt x="516" y="922"/>
                    <a:pt x="516" y="922"/>
                    <a:pt x="516" y="922"/>
                  </a:cubicBezTo>
                  <a:cubicBezTo>
                    <a:pt x="545" y="922"/>
                    <a:pt x="569" y="898"/>
                    <a:pt x="569" y="868"/>
                  </a:cubicBezTo>
                  <a:cubicBezTo>
                    <a:pt x="569" y="802"/>
                    <a:pt x="569" y="802"/>
                    <a:pt x="569" y="802"/>
                  </a:cubicBezTo>
                  <a:cubicBezTo>
                    <a:pt x="611" y="787"/>
                    <a:pt x="649" y="765"/>
                    <a:pt x="682" y="736"/>
                  </a:cubicBezTo>
                  <a:cubicBezTo>
                    <a:pt x="740" y="770"/>
                    <a:pt x="740" y="770"/>
                    <a:pt x="740" y="770"/>
                  </a:cubicBezTo>
                  <a:cubicBezTo>
                    <a:pt x="766" y="785"/>
                    <a:pt x="799" y="776"/>
                    <a:pt x="813" y="750"/>
                  </a:cubicBezTo>
                  <a:cubicBezTo>
                    <a:pt x="881" y="633"/>
                    <a:pt x="881" y="633"/>
                    <a:pt x="881" y="633"/>
                  </a:cubicBezTo>
                  <a:cubicBezTo>
                    <a:pt x="896" y="607"/>
                    <a:pt x="887" y="575"/>
                    <a:pt x="861" y="560"/>
                  </a:cubicBezTo>
                  <a:close/>
                  <a:moveTo>
                    <a:pt x="448" y="689"/>
                  </a:moveTo>
                  <a:cubicBezTo>
                    <a:pt x="323" y="689"/>
                    <a:pt x="221" y="587"/>
                    <a:pt x="221" y="461"/>
                  </a:cubicBezTo>
                  <a:cubicBezTo>
                    <a:pt x="221" y="336"/>
                    <a:pt x="323" y="234"/>
                    <a:pt x="448" y="234"/>
                  </a:cubicBezTo>
                  <a:cubicBezTo>
                    <a:pt x="574" y="234"/>
                    <a:pt x="676" y="336"/>
                    <a:pt x="676" y="461"/>
                  </a:cubicBezTo>
                  <a:cubicBezTo>
                    <a:pt x="676" y="587"/>
                    <a:pt x="574" y="689"/>
                    <a:pt x="448" y="689"/>
                  </a:cubicBezTo>
                  <a:close/>
                  <a:moveTo>
                    <a:pt x="448" y="689"/>
                  </a:moveTo>
                  <a:cubicBezTo>
                    <a:pt x="448" y="689"/>
                    <a:pt x="448" y="689"/>
                    <a:pt x="448" y="6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lnSpcReduction="10000"/>
            </a:bodyPr>
            <a:lstStyle/>
            <a:p>
              <a:endParaRPr lang="en-US" sz="1425">
                <a:solidFill>
                  <a:prstClr val="black"/>
                </a:solidFill>
                <a:latin typeface="Calibri" panose="020F0502020204030204"/>
              </a:endParaRPr>
            </a:p>
          </p:txBody>
        </p:sp>
        <p:sp>
          <p:nvSpPr>
            <p:cNvPr id="151" name="Freeform 19"/>
            <p:cNvSpPr>
              <a:spLocks noEditPoints="1"/>
            </p:cNvSpPr>
            <p:nvPr/>
          </p:nvSpPr>
          <p:spPr bwMode="auto">
            <a:xfrm>
              <a:off x="9123363" y="3484563"/>
              <a:ext cx="630238" cy="638175"/>
            </a:xfrm>
            <a:custGeom>
              <a:avLst/>
              <a:gdLst>
                <a:gd name="T0" fmla="*/ 175 w 350"/>
                <a:gd name="T1" fmla="*/ 0 h 350"/>
                <a:gd name="T2" fmla="*/ 0 w 350"/>
                <a:gd name="T3" fmla="*/ 175 h 350"/>
                <a:gd name="T4" fmla="*/ 175 w 350"/>
                <a:gd name="T5" fmla="*/ 350 h 350"/>
                <a:gd name="T6" fmla="*/ 350 w 350"/>
                <a:gd name="T7" fmla="*/ 175 h 350"/>
                <a:gd name="T8" fmla="*/ 175 w 350"/>
                <a:gd name="T9" fmla="*/ 0 h 350"/>
                <a:gd name="T10" fmla="*/ 175 w 350"/>
                <a:gd name="T11" fmla="*/ 0 h 350"/>
                <a:gd name="T12" fmla="*/ 175 w 350"/>
                <a:gd name="T13" fmla="*/ 0 h 350"/>
              </a:gdLst>
              <a:ahLst/>
              <a:cxnLst>
                <a:cxn ang="0">
                  <a:pos x="T0" y="T1"/>
                </a:cxn>
                <a:cxn ang="0">
                  <a:pos x="T2" y="T3"/>
                </a:cxn>
                <a:cxn ang="0">
                  <a:pos x="T4" y="T5"/>
                </a:cxn>
                <a:cxn ang="0">
                  <a:pos x="T6" y="T7"/>
                </a:cxn>
                <a:cxn ang="0">
                  <a:pos x="T8" y="T9"/>
                </a:cxn>
                <a:cxn ang="0">
                  <a:pos x="T10" y="T11"/>
                </a:cxn>
                <a:cxn ang="0">
                  <a:pos x="T12" y="T13"/>
                </a:cxn>
              </a:cxnLst>
              <a:rect l="0" t="0" r="r" b="b"/>
              <a:pathLst>
                <a:path w="350" h="350">
                  <a:moveTo>
                    <a:pt x="175" y="0"/>
                  </a:moveTo>
                  <a:cubicBezTo>
                    <a:pt x="79" y="0"/>
                    <a:pt x="0" y="79"/>
                    <a:pt x="0" y="175"/>
                  </a:cubicBezTo>
                  <a:cubicBezTo>
                    <a:pt x="0" y="272"/>
                    <a:pt x="79" y="350"/>
                    <a:pt x="175" y="350"/>
                  </a:cubicBezTo>
                  <a:cubicBezTo>
                    <a:pt x="272" y="350"/>
                    <a:pt x="350" y="272"/>
                    <a:pt x="350" y="175"/>
                  </a:cubicBezTo>
                  <a:cubicBezTo>
                    <a:pt x="350" y="79"/>
                    <a:pt x="272" y="0"/>
                    <a:pt x="175" y="0"/>
                  </a:cubicBezTo>
                  <a:close/>
                  <a:moveTo>
                    <a:pt x="175" y="0"/>
                  </a:moveTo>
                  <a:cubicBezTo>
                    <a:pt x="175" y="0"/>
                    <a:pt x="175" y="0"/>
                    <a:pt x="17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52" name="Freeform 20"/>
            <p:cNvSpPr>
              <a:spLocks noEditPoints="1"/>
            </p:cNvSpPr>
            <p:nvPr/>
          </p:nvSpPr>
          <p:spPr bwMode="auto">
            <a:xfrm>
              <a:off x="9153526" y="1792288"/>
              <a:ext cx="2328863" cy="2459038"/>
            </a:xfrm>
            <a:custGeom>
              <a:avLst/>
              <a:gdLst>
                <a:gd name="T0" fmla="*/ 1227 w 1292"/>
                <a:gd name="T1" fmla="*/ 972 h 1350"/>
                <a:gd name="T2" fmla="*/ 1027 w 1292"/>
                <a:gd name="T3" fmla="*/ 904 h 1350"/>
                <a:gd name="T4" fmla="*/ 446 w 1292"/>
                <a:gd name="T5" fmla="*/ 277 h 1350"/>
                <a:gd name="T6" fmla="*/ 392 w 1292"/>
                <a:gd name="T7" fmla="*/ 74 h 1350"/>
                <a:gd name="T8" fmla="*/ 218 w 1292"/>
                <a:gd name="T9" fmla="*/ 3 h 1350"/>
                <a:gd name="T10" fmla="*/ 199 w 1292"/>
                <a:gd name="T11" fmla="*/ 17 h 1350"/>
                <a:gd name="T12" fmla="*/ 203 w 1292"/>
                <a:gd name="T13" fmla="*/ 39 h 1350"/>
                <a:gd name="T14" fmla="*/ 265 w 1292"/>
                <a:gd name="T15" fmla="*/ 105 h 1350"/>
                <a:gd name="T16" fmla="*/ 273 w 1292"/>
                <a:gd name="T17" fmla="*/ 127 h 1350"/>
                <a:gd name="T18" fmla="*/ 263 w 1292"/>
                <a:gd name="T19" fmla="*/ 149 h 1350"/>
                <a:gd name="T20" fmla="*/ 149 w 1292"/>
                <a:gd name="T21" fmla="*/ 254 h 1350"/>
                <a:gd name="T22" fmla="*/ 106 w 1292"/>
                <a:gd name="T23" fmla="*/ 253 h 1350"/>
                <a:gd name="T24" fmla="*/ 45 w 1292"/>
                <a:gd name="T25" fmla="*/ 187 h 1350"/>
                <a:gd name="T26" fmla="*/ 23 w 1292"/>
                <a:gd name="T27" fmla="*/ 181 h 1350"/>
                <a:gd name="T28" fmla="*/ 8 w 1292"/>
                <a:gd name="T29" fmla="*/ 199 h 1350"/>
                <a:gd name="T30" fmla="*/ 65 w 1292"/>
                <a:gd name="T31" fmla="*/ 377 h 1350"/>
                <a:gd name="T32" fmla="*/ 264 w 1292"/>
                <a:gd name="T33" fmla="*/ 446 h 1350"/>
                <a:gd name="T34" fmla="*/ 846 w 1292"/>
                <a:gd name="T35" fmla="*/ 1072 h 1350"/>
                <a:gd name="T36" fmla="*/ 900 w 1292"/>
                <a:gd name="T37" fmla="*/ 1276 h 1350"/>
                <a:gd name="T38" fmla="*/ 1074 w 1292"/>
                <a:gd name="T39" fmla="*/ 1346 h 1350"/>
                <a:gd name="T40" fmla="*/ 1093 w 1292"/>
                <a:gd name="T41" fmla="*/ 1333 h 1350"/>
                <a:gd name="T42" fmla="*/ 1088 w 1292"/>
                <a:gd name="T43" fmla="*/ 1310 h 1350"/>
                <a:gd name="T44" fmla="*/ 1027 w 1292"/>
                <a:gd name="T45" fmla="*/ 1244 h 1350"/>
                <a:gd name="T46" fmla="*/ 1029 w 1292"/>
                <a:gd name="T47" fmla="*/ 1201 h 1350"/>
                <a:gd name="T48" fmla="*/ 1142 w 1292"/>
                <a:gd name="T49" fmla="*/ 1095 h 1350"/>
                <a:gd name="T50" fmla="*/ 1186 w 1292"/>
                <a:gd name="T51" fmla="*/ 1097 h 1350"/>
                <a:gd name="T52" fmla="*/ 1247 w 1292"/>
                <a:gd name="T53" fmla="*/ 1163 h 1350"/>
                <a:gd name="T54" fmla="*/ 1269 w 1292"/>
                <a:gd name="T55" fmla="*/ 1169 h 1350"/>
                <a:gd name="T56" fmla="*/ 1284 w 1292"/>
                <a:gd name="T57" fmla="*/ 1151 h 1350"/>
                <a:gd name="T58" fmla="*/ 1227 w 1292"/>
                <a:gd name="T59" fmla="*/ 972 h 1350"/>
                <a:gd name="T60" fmla="*/ 1227 w 1292"/>
                <a:gd name="T61" fmla="*/ 972 h 1350"/>
                <a:gd name="T62" fmla="*/ 1227 w 1292"/>
                <a:gd name="T63" fmla="*/ 972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92" h="1350">
                  <a:moveTo>
                    <a:pt x="1227" y="972"/>
                  </a:moveTo>
                  <a:cubicBezTo>
                    <a:pt x="1174" y="915"/>
                    <a:pt x="1099" y="892"/>
                    <a:pt x="1027" y="904"/>
                  </a:cubicBezTo>
                  <a:cubicBezTo>
                    <a:pt x="446" y="277"/>
                    <a:pt x="446" y="277"/>
                    <a:pt x="446" y="277"/>
                  </a:cubicBezTo>
                  <a:cubicBezTo>
                    <a:pt x="462" y="207"/>
                    <a:pt x="445" y="130"/>
                    <a:pt x="392" y="74"/>
                  </a:cubicBezTo>
                  <a:cubicBezTo>
                    <a:pt x="346" y="23"/>
                    <a:pt x="281" y="0"/>
                    <a:pt x="218" y="3"/>
                  </a:cubicBezTo>
                  <a:cubicBezTo>
                    <a:pt x="210" y="4"/>
                    <a:pt x="202" y="9"/>
                    <a:pt x="199" y="17"/>
                  </a:cubicBezTo>
                  <a:cubicBezTo>
                    <a:pt x="196" y="24"/>
                    <a:pt x="198" y="33"/>
                    <a:pt x="203" y="39"/>
                  </a:cubicBezTo>
                  <a:cubicBezTo>
                    <a:pt x="265" y="105"/>
                    <a:pt x="265" y="105"/>
                    <a:pt x="265" y="105"/>
                  </a:cubicBezTo>
                  <a:cubicBezTo>
                    <a:pt x="270" y="111"/>
                    <a:pt x="273" y="119"/>
                    <a:pt x="273" y="127"/>
                  </a:cubicBezTo>
                  <a:cubicBezTo>
                    <a:pt x="272" y="135"/>
                    <a:pt x="269" y="143"/>
                    <a:pt x="263" y="149"/>
                  </a:cubicBezTo>
                  <a:cubicBezTo>
                    <a:pt x="149" y="254"/>
                    <a:pt x="149" y="254"/>
                    <a:pt x="149" y="254"/>
                  </a:cubicBezTo>
                  <a:cubicBezTo>
                    <a:pt x="137" y="266"/>
                    <a:pt x="118" y="265"/>
                    <a:pt x="106" y="253"/>
                  </a:cubicBezTo>
                  <a:cubicBezTo>
                    <a:pt x="45" y="187"/>
                    <a:pt x="45" y="187"/>
                    <a:pt x="45" y="187"/>
                  </a:cubicBezTo>
                  <a:cubicBezTo>
                    <a:pt x="39" y="180"/>
                    <a:pt x="30" y="178"/>
                    <a:pt x="23" y="181"/>
                  </a:cubicBezTo>
                  <a:cubicBezTo>
                    <a:pt x="15" y="183"/>
                    <a:pt x="9" y="190"/>
                    <a:pt x="8" y="199"/>
                  </a:cubicBezTo>
                  <a:cubicBezTo>
                    <a:pt x="0" y="262"/>
                    <a:pt x="18" y="327"/>
                    <a:pt x="65" y="377"/>
                  </a:cubicBezTo>
                  <a:cubicBezTo>
                    <a:pt x="118" y="434"/>
                    <a:pt x="193" y="457"/>
                    <a:pt x="264" y="446"/>
                  </a:cubicBezTo>
                  <a:cubicBezTo>
                    <a:pt x="846" y="1072"/>
                    <a:pt x="846" y="1072"/>
                    <a:pt x="846" y="1072"/>
                  </a:cubicBezTo>
                  <a:cubicBezTo>
                    <a:pt x="829" y="1142"/>
                    <a:pt x="847" y="1219"/>
                    <a:pt x="900" y="1276"/>
                  </a:cubicBezTo>
                  <a:cubicBezTo>
                    <a:pt x="946" y="1326"/>
                    <a:pt x="1010" y="1350"/>
                    <a:pt x="1074" y="1346"/>
                  </a:cubicBezTo>
                  <a:cubicBezTo>
                    <a:pt x="1082" y="1346"/>
                    <a:pt x="1089" y="1341"/>
                    <a:pt x="1093" y="1333"/>
                  </a:cubicBezTo>
                  <a:cubicBezTo>
                    <a:pt x="1096" y="1325"/>
                    <a:pt x="1094" y="1316"/>
                    <a:pt x="1088" y="1310"/>
                  </a:cubicBezTo>
                  <a:cubicBezTo>
                    <a:pt x="1027" y="1244"/>
                    <a:pt x="1027" y="1244"/>
                    <a:pt x="1027" y="1244"/>
                  </a:cubicBezTo>
                  <a:cubicBezTo>
                    <a:pt x="1016" y="1232"/>
                    <a:pt x="1016" y="1212"/>
                    <a:pt x="1029" y="1201"/>
                  </a:cubicBezTo>
                  <a:cubicBezTo>
                    <a:pt x="1142" y="1095"/>
                    <a:pt x="1142" y="1095"/>
                    <a:pt x="1142" y="1095"/>
                  </a:cubicBezTo>
                  <a:cubicBezTo>
                    <a:pt x="1155" y="1084"/>
                    <a:pt x="1174" y="1085"/>
                    <a:pt x="1186" y="1097"/>
                  </a:cubicBezTo>
                  <a:cubicBezTo>
                    <a:pt x="1247" y="1163"/>
                    <a:pt x="1247" y="1163"/>
                    <a:pt x="1247" y="1163"/>
                  </a:cubicBezTo>
                  <a:cubicBezTo>
                    <a:pt x="1253" y="1169"/>
                    <a:pt x="1261" y="1172"/>
                    <a:pt x="1269" y="1169"/>
                  </a:cubicBezTo>
                  <a:cubicBezTo>
                    <a:pt x="1277" y="1166"/>
                    <a:pt x="1283" y="1159"/>
                    <a:pt x="1284" y="1151"/>
                  </a:cubicBezTo>
                  <a:cubicBezTo>
                    <a:pt x="1292" y="1088"/>
                    <a:pt x="1274" y="1022"/>
                    <a:pt x="1227" y="972"/>
                  </a:cubicBezTo>
                  <a:close/>
                  <a:moveTo>
                    <a:pt x="1227" y="972"/>
                  </a:moveTo>
                  <a:cubicBezTo>
                    <a:pt x="1227" y="972"/>
                    <a:pt x="1227" y="972"/>
                    <a:pt x="1227" y="9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endParaRPr lang="en-US" sz="1425">
                <a:solidFill>
                  <a:prstClr val="black"/>
                </a:solidFill>
                <a:latin typeface="Calibri" panose="020F0502020204030204"/>
              </a:endParaRPr>
            </a:p>
          </p:txBody>
        </p:sp>
      </p:grpSp>
      <p:grpSp>
        <p:nvGrpSpPr>
          <p:cNvPr id="153" name="Group 152"/>
          <p:cNvGrpSpPr/>
          <p:nvPr/>
        </p:nvGrpSpPr>
        <p:grpSpPr>
          <a:xfrm>
            <a:off x="6775004" y="5487600"/>
            <a:ext cx="561260" cy="479317"/>
            <a:chOff x="10323513" y="708025"/>
            <a:chExt cx="1011237" cy="863600"/>
          </a:xfrm>
          <a:solidFill>
            <a:schemeClr val="accent6"/>
          </a:solidFill>
        </p:grpSpPr>
        <p:sp>
          <p:nvSpPr>
            <p:cNvPr id="154" name="Freeform 37"/>
            <p:cNvSpPr>
              <a:spLocks noEditPoints="1"/>
            </p:cNvSpPr>
            <p:nvPr/>
          </p:nvSpPr>
          <p:spPr bwMode="auto">
            <a:xfrm>
              <a:off x="10323513" y="762000"/>
              <a:ext cx="877887" cy="809625"/>
            </a:xfrm>
            <a:custGeom>
              <a:avLst/>
              <a:gdLst>
                <a:gd name="T0" fmla="*/ 100 w 131"/>
                <a:gd name="T1" fmla="*/ 12 h 119"/>
                <a:gd name="T2" fmla="*/ 51 w 131"/>
                <a:gd name="T3" fmla="*/ 8 h 119"/>
                <a:gd name="T4" fmla="*/ 35 w 131"/>
                <a:gd name="T5" fmla="*/ 42 h 119"/>
                <a:gd name="T6" fmla="*/ 44 w 131"/>
                <a:gd name="T7" fmla="*/ 54 h 119"/>
                <a:gd name="T8" fmla="*/ 57 w 131"/>
                <a:gd name="T9" fmla="*/ 48 h 119"/>
                <a:gd name="T10" fmla="*/ 64 w 131"/>
                <a:gd name="T11" fmla="*/ 37 h 119"/>
                <a:gd name="T12" fmla="*/ 111 w 131"/>
                <a:gd name="T13" fmla="*/ 75 h 119"/>
                <a:gd name="T14" fmla="*/ 105 w 131"/>
                <a:gd name="T15" fmla="*/ 81 h 119"/>
                <a:gd name="T16" fmla="*/ 91 w 131"/>
                <a:gd name="T17" fmla="*/ 71 h 119"/>
                <a:gd name="T18" fmla="*/ 101 w 131"/>
                <a:gd name="T19" fmla="*/ 85 h 119"/>
                <a:gd name="T20" fmla="*/ 95 w 131"/>
                <a:gd name="T21" fmla="*/ 91 h 119"/>
                <a:gd name="T22" fmla="*/ 81 w 131"/>
                <a:gd name="T23" fmla="*/ 81 h 119"/>
                <a:gd name="T24" fmla="*/ 91 w 131"/>
                <a:gd name="T25" fmla="*/ 95 h 119"/>
                <a:gd name="T26" fmla="*/ 85 w 131"/>
                <a:gd name="T27" fmla="*/ 101 h 119"/>
                <a:gd name="T28" fmla="*/ 72 w 131"/>
                <a:gd name="T29" fmla="*/ 91 h 119"/>
                <a:gd name="T30" fmla="*/ 81 w 131"/>
                <a:gd name="T31" fmla="*/ 105 h 119"/>
                <a:gd name="T32" fmla="*/ 76 w 131"/>
                <a:gd name="T33" fmla="*/ 111 h 119"/>
                <a:gd name="T34" fmla="*/ 63 w 131"/>
                <a:gd name="T35" fmla="*/ 91 h 119"/>
                <a:gd name="T36" fmla="*/ 53 w 131"/>
                <a:gd name="T37" fmla="*/ 81 h 119"/>
                <a:gd name="T38" fmla="*/ 43 w 131"/>
                <a:gd name="T39" fmla="*/ 71 h 119"/>
                <a:gd name="T40" fmla="*/ 33 w 131"/>
                <a:gd name="T41" fmla="*/ 61 h 119"/>
                <a:gd name="T42" fmla="*/ 5 w 131"/>
                <a:gd name="T43" fmla="*/ 41 h 119"/>
                <a:gd name="T44" fmla="*/ 1 w 131"/>
                <a:gd name="T45" fmla="*/ 46 h 119"/>
                <a:gd name="T46" fmla="*/ 14 w 131"/>
                <a:gd name="T47" fmla="*/ 70 h 119"/>
                <a:gd name="T48" fmla="*/ 24 w 131"/>
                <a:gd name="T49" fmla="*/ 80 h 119"/>
                <a:gd name="T50" fmla="*/ 34 w 131"/>
                <a:gd name="T51" fmla="*/ 90 h 119"/>
                <a:gd name="T52" fmla="*/ 44 w 131"/>
                <a:gd name="T53" fmla="*/ 100 h 119"/>
                <a:gd name="T54" fmla="*/ 54 w 131"/>
                <a:gd name="T55" fmla="*/ 109 h 119"/>
                <a:gd name="T56" fmla="*/ 71 w 131"/>
                <a:gd name="T57" fmla="*/ 115 h 119"/>
                <a:gd name="T58" fmla="*/ 88 w 131"/>
                <a:gd name="T59" fmla="*/ 108 h 119"/>
                <a:gd name="T60" fmla="*/ 98 w 131"/>
                <a:gd name="T61" fmla="*/ 98 h 119"/>
                <a:gd name="T62" fmla="*/ 108 w 131"/>
                <a:gd name="T63" fmla="*/ 88 h 119"/>
                <a:gd name="T64" fmla="*/ 115 w 131"/>
                <a:gd name="T65" fmla="*/ 71 h 119"/>
                <a:gd name="T66" fmla="*/ 130 w 131"/>
                <a:gd name="T67" fmla="*/ 46 h 119"/>
                <a:gd name="T68" fmla="*/ 102 w 131"/>
                <a:gd name="T69" fmla="*/ 13 h 119"/>
                <a:gd name="T70" fmla="*/ 102 w 131"/>
                <a:gd name="T71" fmla="*/ 1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1" h="119">
                  <a:moveTo>
                    <a:pt x="102" y="13"/>
                  </a:moveTo>
                  <a:cubicBezTo>
                    <a:pt x="101" y="13"/>
                    <a:pt x="101" y="13"/>
                    <a:pt x="100" y="12"/>
                  </a:cubicBezTo>
                  <a:cubicBezTo>
                    <a:pt x="72" y="3"/>
                    <a:pt x="72" y="3"/>
                    <a:pt x="72" y="3"/>
                  </a:cubicBezTo>
                  <a:cubicBezTo>
                    <a:pt x="60" y="0"/>
                    <a:pt x="53" y="6"/>
                    <a:pt x="51" y="8"/>
                  </a:cubicBezTo>
                  <a:cubicBezTo>
                    <a:pt x="49" y="9"/>
                    <a:pt x="49" y="10"/>
                    <a:pt x="48" y="12"/>
                  </a:cubicBezTo>
                  <a:cubicBezTo>
                    <a:pt x="35" y="42"/>
                    <a:pt x="35" y="42"/>
                    <a:pt x="35" y="42"/>
                  </a:cubicBezTo>
                  <a:cubicBezTo>
                    <a:pt x="35" y="43"/>
                    <a:pt x="35" y="46"/>
                    <a:pt x="36" y="48"/>
                  </a:cubicBezTo>
                  <a:cubicBezTo>
                    <a:pt x="38" y="51"/>
                    <a:pt x="41" y="54"/>
                    <a:pt x="44" y="54"/>
                  </a:cubicBezTo>
                  <a:cubicBezTo>
                    <a:pt x="48" y="55"/>
                    <a:pt x="52" y="54"/>
                    <a:pt x="55" y="51"/>
                  </a:cubicBezTo>
                  <a:cubicBezTo>
                    <a:pt x="56" y="50"/>
                    <a:pt x="57" y="49"/>
                    <a:pt x="57" y="48"/>
                  </a:cubicBezTo>
                  <a:cubicBezTo>
                    <a:pt x="62" y="40"/>
                    <a:pt x="62" y="40"/>
                    <a:pt x="62" y="40"/>
                  </a:cubicBezTo>
                  <a:cubicBezTo>
                    <a:pt x="62" y="39"/>
                    <a:pt x="63" y="38"/>
                    <a:pt x="64" y="37"/>
                  </a:cubicBezTo>
                  <a:cubicBezTo>
                    <a:pt x="68" y="33"/>
                    <a:pt x="70" y="35"/>
                    <a:pt x="71" y="35"/>
                  </a:cubicBezTo>
                  <a:cubicBezTo>
                    <a:pt x="77" y="41"/>
                    <a:pt x="111" y="75"/>
                    <a:pt x="111" y="75"/>
                  </a:cubicBezTo>
                  <a:cubicBezTo>
                    <a:pt x="112" y="77"/>
                    <a:pt x="112" y="79"/>
                    <a:pt x="110" y="80"/>
                  </a:cubicBezTo>
                  <a:cubicBezTo>
                    <a:pt x="109" y="82"/>
                    <a:pt x="107" y="82"/>
                    <a:pt x="105" y="81"/>
                  </a:cubicBezTo>
                  <a:cubicBezTo>
                    <a:pt x="96" y="71"/>
                    <a:pt x="96" y="71"/>
                    <a:pt x="96" y="71"/>
                  </a:cubicBezTo>
                  <a:cubicBezTo>
                    <a:pt x="95" y="70"/>
                    <a:pt x="93" y="70"/>
                    <a:pt x="91" y="71"/>
                  </a:cubicBezTo>
                  <a:cubicBezTo>
                    <a:pt x="90" y="73"/>
                    <a:pt x="90" y="75"/>
                    <a:pt x="91" y="76"/>
                  </a:cubicBezTo>
                  <a:cubicBezTo>
                    <a:pt x="101" y="85"/>
                    <a:pt x="101" y="85"/>
                    <a:pt x="101" y="85"/>
                  </a:cubicBezTo>
                  <a:cubicBezTo>
                    <a:pt x="102" y="86"/>
                    <a:pt x="102" y="89"/>
                    <a:pt x="100" y="90"/>
                  </a:cubicBezTo>
                  <a:cubicBezTo>
                    <a:pt x="99" y="92"/>
                    <a:pt x="97" y="92"/>
                    <a:pt x="95" y="91"/>
                  </a:cubicBezTo>
                  <a:cubicBezTo>
                    <a:pt x="86" y="81"/>
                    <a:pt x="86" y="81"/>
                    <a:pt x="86" y="81"/>
                  </a:cubicBezTo>
                  <a:cubicBezTo>
                    <a:pt x="85" y="80"/>
                    <a:pt x="83" y="80"/>
                    <a:pt x="81" y="81"/>
                  </a:cubicBezTo>
                  <a:cubicBezTo>
                    <a:pt x="80" y="83"/>
                    <a:pt x="80" y="85"/>
                    <a:pt x="81" y="86"/>
                  </a:cubicBezTo>
                  <a:cubicBezTo>
                    <a:pt x="91" y="95"/>
                    <a:pt x="91" y="95"/>
                    <a:pt x="91" y="95"/>
                  </a:cubicBezTo>
                  <a:cubicBezTo>
                    <a:pt x="92" y="96"/>
                    <a:pt x="92" y="99"/>
                    <a:pt x="90" y="100"/>
                  </a:cubicBezTo>
                  <a:cubicBezTo>
                    <a:pt x="89" y="102"/>
                    <a:pt x="87" y="102"/>
                    <a:pt x="85" y="101"/>
                  </a:cubicBezTo>
                  <a:cubicBezTo>
                    <a:pt x="76" y="91"/>
                    <a:pt x="76" y="91"/>
                    <a:pt x="76" y="91"/>
                  </a:cubicBezTo>
                  <a:cubicBezTo>
                    <a:pt x="75" y="90"/>
                    <a:pt x="73" y="90"/>
                    <a:pt x="72" y="91"/>
                  </a:cubicBezTo>
                  <a:cubicBezTo>
                    <a:pt x="70" y="92"/>
                    <a:pt x="70" y="94"/>
                    <a:pt x="72" y="96"/>
                  </a:cubicBezTo>
                  <a:cubicBezTo>
                    <a:pt x="81" y="105"/>
                    <a:pt x="81" y="105"/>
                    <a:pt x="81" y="105"/>
                  </a:cubicBezTo>
                  <a:cubicBezTo>
                    <a:pt x="82" y="106"/>
                    <a:pt x="82" y="109"/>
                    <a:pt x="80" y="110"/>
                  </a:cubicBezTo>
                  <a:cubicBezTo>
                    <a:pt x="79" y="112"/>
                    <a:pt x="77" y="112"/>
                    <a:pt x="76" y="111"/>
                  </a:cubicBezTo>
                  <a:cubicBezTo>
                    <a:pt x="64" y="99"/>
                    <a:pt x="64" y="99"/>
                    <a:pt x="64" y="99"/>
                  </a:cubicBezTo>
                  <a:cubicBezTo>
                    <a:pt x="66" y="97"/>
                    <a:pt x="65" y="93"/>
                    <a:pt x="63" y="91"/>
                  </a:cubicBezTo>
                  <a:cubicBezTo>
                    <a:pt x="60" y="88"/>
                    <a:pt x="56" y="88"/>
                    <a:pt x="53" y="90"/>
                  </a:cubicBezTo>
                  <a:cubicBezTo>
                    <a:pt x="56" y="88"/>
                    <a:pt x="56" y="83"/>
                    <a:pt x="53" y="81"/>
                  </a:cubicBezTo>
                  <a:cubicBezTo>
                    <a:pt x="50" y="78"/>
                    <a:pt x="46" y="78"/>
                    <a:pt x="43" y="80"/>
                  </a:cubicBezTo>
                  <a:cubicBezTo>
                    <a:pt x="46" y="78"/>
                    <a:pt x="46" y="73"/>
                    <a:pt x="43" y="71"/>
                  </a:cubicBezTo>
                  <a:cubicBezTo>
                    <a:pt x="40" y="68"/>
                    <a:pt x="36" y="68"/>
                    <a:pt x="33" y="70"/>
                  </a:cubicBezTo>
                  <a:cubicBezTo>
                    <a:pt x="36" y="68"/>
                    <a:pt x="36" y="64"/>
                    <a:pt x="33" y="61"/>
                  </a:cubicBezTo>
                  <a:cubicBezTo>
                    <a:pt x="30" y="58"/>
                    <a:pt x="27" y="58"/>
                    <a:pt x="24" y="60"/>
                  </a:cubicBezTo>
                  <a:cubicBezTo>
                    <a:pt x="5" y="41"/>
                    <a:pt x="5" y="41"/>
                    <a:pt x="5" y="41"/>
                  </a:cubicBezTo>
                  <a:cubicBezTo>
                    <a:pt x="4" y="40"/>
                    <a:pt x="2" y="40"/>
                    <a:pt x="1" y="41"/>
                  </a:cubicBezTo>
                  <a:cubicBezTo>
                    <a:pt x="0" y="42"/>
                    <a:pt x="0" y="44"/>
                    <a:pt x="1" y="46"/>
                  </a:cubicBezTo>
                  <a:cubicBezTo>
                    <a:pt x="20" y="64"/>
                    <a:pt x="20" y="64"/>
                    <a:pt x="20" y="64"/>
                  </a:cubicBezTo>
                  <a:cubicBezTo>
                    <a:pt x="14" y="70"/>
                    <a:pt x="14" y="70"/>
                    <a:pt x="14" y="70"/>
                  </a:cubicBezTo>
                  <a:cubicBezTo>
                    <a:pt x="12" y="72"/>
                    <a:pt x="12" y="76"/>
                    <a:pt x="15" y="79"/>
                  </a:cubicBezTo>
                  <a:cubicBezTo>
                    <a:pt x="17" y="82"/>
                    <a:pt x="22" y="82"/>
                    <a:pt x="24" y="80"/>
                  </a:cubicBezTo>
                  <a:cubicBezTo>
                    <a:pt x="22" y="82"/>
                    <a:pt x="22" y="86"/>
                    <a:pt x="25" y="89"/>
                  </a:cubicBezTo>
                  <a:cubicBezTo>
                    <a:pt x="27" y="92"/>
                    <a:pt x="31" y="92"/>
                    <a:pt x="34" y="90"/>
                  </a:cubicBezTo>
                  <a:cubicBezTo>
                    <a:pt x="31" y="92"/>
                    <a:pt x="32" y="96"/>
                    <a:pt x="34" y="99"/>
                  </a:cubicBezTo>
                  <a:cubicBezTo>
                    <a:pt x="37" y="102"/>
                    <a:pt x="41" y="102"/>
                    <a:pt x="44" y="100"/>
                  </a:cubicBezTo>
                  <a:cubicBezTo>
                    <a:pt x="41" y="102"/>
                    <a:pt x="42" y="106"/>
                    <a:pt x="44" y="109"/>
                  </a:cubicBezTo>
                  <a:cubicBezTo>
                    <a:pt x="47" y="112"/>
                    <a:pt x="51" y="112"/>
                    <a:pt x="54" y="109"/>
                  </a:cubicBezTo>
                  <a:cubicBezTo>
                    <a:pt x="60" y="104"/>
                    <a:pt x="60" y="104"/>
                    <a:pt x="60" y="104"/>
                  </a:cubicBezTo>
                  <a:cubicBezTo>
                    <a:pt x="71" y="115"/>
                    <a:pt x="71" y="115"/>
                    <a:pt x="71" y="115"/>
                  </a:cubicBezTo>
                  <a:cubicBezTo>
                    <a:pt x="75" y="119"/>
                    <a:pt x="81" y="119"/>
                    <a:pt x="85" y="115"/>
                  </a:cubicBezTo>
                  <a:cubicBezTo>
                    <a:pt x="87" y="113"/>
                    <a:pt x="88" y="110"/>
                    <a:pt x="88" y="108"/>
                  </a:cubicBezTo>
                  <a:cubicBezTo>
                    <a:pt x="90" y="108"/>
                    <a:pt x="93" y="107"/>
                    <a:pt x="95" y="105"/>
                  </a:cubicBezTo>
                  <a:cubicBezTo>
                    <a:pt x="97" y="103"/>
                    <a:pt x="98" y="100"/>
                    <a:pt x="98" y="98"/>
                  </a:cubicBezTo>
                  <a:cubicBezTo>
                    <a:pt x="100" y="98"/>
                    <a:pt x="103" y="97"/>
                    <a:pt x="105" y="95"/>
                  </a:cubicBezTo>
                  <a:cubicBezTo>
                    <a:pt x="107" y="93"/>
                    <a:pt x="108" y="90"/>
                    <a:pt x="108" y="88"/>
                  </a:cubicBezTo>
                  <a:cubicBezTo>
                    <a:pt x="110" y="88"/>
                    <a:pt x="113" y="87"/>
                    <a:pt x="115" y="85"/>
                  </a:cubicBezTo>
                  <a:cubicBezTo>
                    <a:pt x="119" y="81"/>
                    <a:pt x="119" y="75"/>
                    <a:pt x="115" y="71"/>
                  </a:cubicBezTo>
                  <a:cubicBezTo>
                    <a:pt x="110" y="66"/>
                    <a:pt x="110" y="66"/>
                    <a:pt x="110" y="66"/>
                  </a:cubicBezTo>
                  <a:cubicBezTo>
                    <a:pt x="130" y="46"/>
                    <a:pt x="130" y="46"/>
                    <a:pt x="130" y="46"/>
                  </a:cubicBezTo>
                  <a:cubicBezTo>
                    <a:pt x="131" y="45"/>
                    <a:pt x="131" y="43"/>
                    <a:pt x="130" y="42"/>
                  </a:cubicBezTo>
                  <a:lnTo>
                    <a:pt x="102" y="13"/>
                  </a:lnTo>
                  <a:close/>
                  <a:moveTo>
                    <a:pt x="102" y="13"/>
                  </a:moveTo>
                  <a:cubicBezTo>
                    <a:pt x="102" y="13"/>
                    <a:pt x="102" y="13"/>
                    <a:pt x="102"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endParaRPr lang="en-US" sz="1425">
                <a:solidFill>
                  <a:prstClr val="black"/>
                </a:solidFill>
                <a:latin typeface="Calibri" panose="020F0502020204030204"/>
              </a:endParaRPr>
            </a:p>
          </p:txBody>
        </p:sp>
        <p:sp>
          <p:nvSpPr>
            <p:cNvPr id="155" name="Freeform 38"/>
            <p:cNvSpPr>
              <a:spLocks noEditPoints="1"/>
            </p:cNvSpPr>
            <p:nvPr/>
          </p:nvSpPr>
          <p:spPr bwMode="auto">
            <a:xfrm>
              <a:off x="11014075" y="708025"/>
              <a:ext cx="320675" cy="325438"/>
            </a:xfrm>
            <a:custGeom>
              <a:avLst/>
              <a:gdLst>
                <a:gd name="T0" fmla="*/ 46 w 48"/>
                <a:gd name="T1" fmla="*/ 28 h 48"/>
                <a:gd name="T2" fmla="*/ 20 w 48"/>
                <a:gd name="T3" fmla="*/ 3 h 48"/>
                <a:gd name="T4" fmla="*/ 11 w 48"/>
                <a:gd name="T5" fmla="*/ 3 h 48"/>
                <a:gd name="T6" fmla="*/ 3 w 48"/>
                <a:gd name="T7" fmla="*/ 12 h 48"/>
                <a:gd name="T8" fmla="*/ 3 w 48"/>
                <a:gd name="T9" fmla="*/ 20 h 48"/>
                <a:gd name="T10" fmla="*/ 28 w 48"/>
                <a:gd name="T11" fmla="*/ 46 h 48"/>
                <a:gd name="T12" fmla="*/ 37 w 48"/>
                <a:gd name="T13" fmla="*/ 46 h 48"/>
                <a:gd name="T14" fmla="*/ 46 w 48"/>
                <a:gd name="T15" fmla="*/ 37 h 48"/>
                <a:gd name="T16" fmla="*/ 46 w 48"/>
                <a:gd name="T17" fmla="*/ 28 h 48"/>
                <a:gd name="T18" fmla="*/ 32 w 48"/>
                <a:gd name="T19" fmla="*/ 41 h 48"/>
                <a:gd name="T20" fmla="*/ 27 w 48"/>
                <a:gd name="T21" fmla="*/ 36 h 48"/>
                <a:gd name="T22" fmla="*/ 32 w 48"/>
                <a:gd name="T23" fmla="*/ 31 h 48"/>
                <a:gd name="T24" fmla="*/ 37 w 48"/>
                <a:gd name="T25" fmla="*/ 36 h 48"/>
                <a:gd name="T26" fmla="*/ 32 w 48"/>
                <a:gd name="T27" fmla="*/ 41 h 48"/>
                <a:gd name="T28" fmla="*/ 32 w 48"/>
                <a:gd name="T29" fmla="*/ 41 h 48"/>
                <a:gd name="T30" fmla="*/ 32 w 48"/>
                <a:gd name="T31"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48">
                  <a:moveTo>
                    <a:pt x="46" y="28"/>
                  </a:moveTo>
                  <a:cubicBezTo>
                    <a:pt x="20" y="3"/>
                    <a:pt x="20" y="3"/>
                    <a:pt x="20" y="3"/>
                  </a:cubicBezTo>
                  <a:cubicBezTo>
                    <a:pt x="18" y="0"/>
                    <a:pt x="14" y="0"/>
                    <a:pt x="11" y="3"/>
                  </a:cubicBezTo>
                  <a:cubicBezTo>
                    <a:pt x="3" y="12"/>
                    <a:pt x="3" y="12"/>
                    <a:pt x="3" y="12"/>
                  </a:cubicBezTo>
                  <a:cubicBezTo>
                    <a:pt x="0" y="14"/>
                    <a:pt x="0" y="18"/>
                    <a:pt x="3" y="20"/>
                  </a:cubicBezTo>
                  <a:cubicBezTo>
                    <a:pt x="28" y="46"/>
                    <a:pt x="28" y="46"/>
                    <a:pt x="28" y="46"/>
                  </a:cubicBezTo>
                  <a:cubicBezTo>
                    <a:pt x="30" y="48"/>
                    <a:pt x="34" y="48"/>
                    <a:pt x="37" y="46"/>
                  </a:cubicBezTo>
                  <a:cubicBezTo>
                    <a:pt x="46" y="37"/>
                    <a:pt x="46" y="37"/>
                    <a:pt x="46" y="37"/>
                  </a:cubicBezTo>
                  <a:cubicBezTo>
                    <a:pt x="48" y="35"/>
                    <a:pt x="48" y="31"/>
                    <a:pt x="46" y="28"/>
                  </a:cubicBezTo>
                  <a:close/>
                  <a:moveTo>
                    <a:pt x="32" y="41"/>
                  </a:moveTo>
                  <a:cubicBezTo>
                    <a:pt x="29" y="41"/>
                    <a:pt x="27" y="39"/>
                    <a:pt x="27" y="36"/>
                  </a:cubicBezTo>
                  <a:cubicBezTo>
                    <a:pt x="27" y="33"/>
                    <a:pt x="29" y="31"/>
                    <a:pt x="32" y="31"/>
                  </a:cubicBezTo>
                  <a:cubicBezTo>
                    <a:pt x="35" y="31"/>
                    <a:pt x="37" y="33"/>
                    <a:pt x="37" y="36"/>
                  </a:cubicBezTo>
                  <a:cubicBezTo>
                    <a:pt x="37" y="39"/>
                    <a:pt x="35" y="41"/>
                    <a:pt x="32" y="41"/>
                  </a:cubicBezTo>
                  <a:close/>
                  <a:moveTo>
                    <a:pt x="32" y="41"/>
                  </a:moveTo>
                  <a:cubicBezTo>
                    <a:pt x="32" y="41"/>
                    <a:pt x="32" y="41"/>
                    <a:pt x="32" y="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55000" lnSpcReduction="20000"/>
            </a:bodyPr>
            <a:lstStyle/>
            <a:p>
              <a:endParaRPr lang="en-US" sz="1425">
                <a:solidFill>
                  <a:prstClr val="black"/>
                </a:solidFill>
                <a:latin typeface="Calibri" panose="020F0502020204030204"/>
              </a:endParaRPr>
            </a:p>
          </p:txBody>
        </p:sp>
      </p:grpSp>
      <p:grpSp>
        <p:nvGrpSpPr>
          <p:cNvPr id="156" name="Group 155"/>
          <p:cNvGrpSpPr/>
          <p:nvPr/>
        </p:nvGrpSpPr>
        <p:grpSpPr>
          <a:xfrm>
            <a:off x="5064982" y="1476375"/>
            <a:ext cx="373456" cy="378232"/>
            <a:chOff x="4073525" y="2566988"/>
            <a:chExt cx="620713" cy="628650"/>
          </a:xfrm>
          <a:solidFill>
            <a:schemeClr val="accent2"/>
          </a:solidFill>
        </p:grpSpPr>
        <p:sp>
          <p:nvSpPr>
            <p:cNvPr id="157" name="Freeform 5"/>
            <p:cNvSpPr>
              <a:spLocks noEditPoints="1"/>
            </p:cNvSpPr>
            <p:nvPr/>
          </p:nvSpPr>
          <p:spPr bwMode="auto">
            <a:xfrm>
              <a:off x="4073525" y="2566988"/>
              <a:ext cx="620713" cy="514350"/>
            </a:xfrm>
            <a:custGeom>
              <a:avLst/>
              <a:gdLst>
                <a:gd name="T0" fmla="*/ 192 w 192"/>
                <a:gd name="T1" fmla="*/ 118 h 157"/>
                <a:gd name="T2" fmla="*/ 192 w 192"/>
                <a:gd name="T3" fmla="*/ 3 h 157"/>
                <a:gd name="T4" fmla="*/ 189 w 192"/>
                <a:gd name="T5" fmla="*/ 0 h 157"/>
                <a:gd name="T6" fmla="*/ 3 w 192"/>
                <a:gd name="T7" fmla="*/ 0 h 157"/>
                <a:gd name="T8" fmla="*/ 0 w 192"/>
                <a:gd name="T9" fmla="*/ 3 h 157"/>
                <a:gd name="T10" fmla="*/ 0 w 192"/>
                <a:gd name="T11" fmla="*/ 154 h 157"/>
                <a:gd name="T12" fmla="*/ 3 w 192"/>
                <a:gd name="T13" fmla="*/ 157 h 157"/>
                <a:gd name="T14" fmla="*/ 35 w 192"/>
                <a:gd name="T15" fmla="*/ 157 h 157"/>
                <a:gd name="T16" fmla="*/ 35 w 192"/>
                <a:gd name="T17" fmla="*/ 150 h 157"/>
                <a:gd name="T18" fmla="*/ 6 w 192"/>
                <a:gd name="T19" fmla="*/ 150 h 157"/>
                <a:gd name="T20" fmla="*/ 6 w 192"/>
                <a:gd name="T21" fmla="*/ 6 h 157"/>
                <a:gd name="T22" fmla="*/ 186 w 192"/>
                <a:gd name="T23" fmla="*/ 6 h 157"/>
                <a:gd name="T24" fmla="*/ 186 w 192"/>
                <a:gd name="T25" fmla="*/ 115 h 157"/>
                <a:gd name="T26" fmla="*/ 154 w 192"/>
                <a:gd name="T27" fmla="*/ 115 h 157"/>
                <a:gd name="T28" fmla="*/ 150 w 192"/>
                <a:gd name="T29" fmla="*/ 118 h 157"/>
                <a:gd name="T30" fmla="*/ 150 w 192"/>
                <a:gd name="T31" fmla="*/ 150 h 157"/>
                <a:gd name="T32" fmla="*/ 80 w 192"/>
                <a:gd name="T33" fmla="*/ 150 h 157"/>
                <a:gd name="T34" fmla="*/ 80 w 192"/>
                <a:gd name="T35" fmla="*/ 157 h 157"/>
                <a:gd name="T36" fmla="*/ 154 w 192"/>
                <a:gd name="T37" fmla="*/ 157 h 157"/>
                <a:gd name="T38" fmla="*/ 156 w 192"/>
                <a:gd name="T39" fmla="*/ 156 h 157"/>
                <a:gd name="T40" fmla="*/ 191 w 192"/>
                <a:gd name="T41" fmla="*/ 121 h 157"/>
                <a:gd name="T42" fmla="*/ 192 w 192"/>
                <a:gd name="T43" fmla="*/ 120 h 157"/>
                <a:gd name="T44" fmla="*/ 192 w 192"/>
                <a:gd name="T45" fmla="*/ 119 h 157"/>
                <a:gd name="T46" fmla="*/ 192 w 192"/>
                <a:gd name="T47" fmla="*/ 118 h 157"/>
                <a:gd name="T48" fmla="*/ 157 w 192"/>
                <a:gd name="T49" fmla="*/ 122 h 157"/>
                <a:gd name="T50" fmla="*/ 181 w 192"/>
                <a:gd name="T51" fmla="*/ 122 h 157"/>
                <a:gd name="T52" fmla="*/ 157 w 192"/>
                <a:gd name="T53" fmla="*/ 146 h 157"/>
                <a:gd name="T54" fmla="*/ 157 w 192"/>
                <a:gd name="T55" fmla="*/ 122 h 157"/>
                <a:gd name="T56" fmla="*/ 157 w 192"/>
                <a:gd name="T57" fmla="*/ 122 h 157"/>
                <a:gd name="T58" fmla="*/ 157 w 192"/>
                <a:gd name="T59" fmla="*/ 12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2" h="157">
                  <a:moveTo>
                    <a:pt x="192" y="118"/>
                  </a:moveTo>
                  <a:cubicBezTo>
                    <a:pt x="192" y="3"/>
                    <a:pt x="192" y="3"/>
                    <a:pt x="192" y="3"/>
                  </a:cubicBezTo>
                  <a:cubicBezTo>
                    <a:pt x="192" y="1"/>
                    <a:pt x="191" y="0"/>
                    <a:pt x="189" y="0"/>
                  </a:cubicBezTo>
                  <a:cubicBezTo>
                    <a:pt x="3" y="0"/>
                    <a:pt x="3" y="0"/>
                    <a:pt x="3" y="0"/>
                  </a:cubicBezTo>
                  <a:cubicBezTo>
                    <a:pt x="1" y="0"/>
                    <a:pt x="0" y="1"/>
                    <a:pt x="0" y="3"/>
                  </a:cubicBezTo>
                  <a:cubicBezTo>
                    <a:pt x="0" y="154"/>
                    <a:pt x="0" y="154"/>
                    <a:pt x="0" y="154"/>
                  </a:cubicBezTo>
                  <a:cubicBezTo>
                    <a:pt x="0" y="156"/>
                    <a:pt x="1" y="157"/>
                    <a:pt x="3" y="157"/>
                  </a:cubicBezTo>
                  <a:cubicBezTo>
                    <a:pt x="35" y="157"/>
                    <a:pt x="35" y="157"/>
                    <a:pt x="35" y="157"/>
                  </a:cubicBezTo>
                  <a:cubicBezTo>
                    <a:pt x="35" y="150"/>
                    <a:pt x="35" y="150"/>
                    <a:pt x="35" y="150"/>
                  </a:cubicBezTo>
                  <a:cubicBezTo>
                    <a:pt x="6" y="150"/>
                    <a:pt x="6" y="150"/>
                    <a:pt x="6" y="150"/>
                  </a:cubicBezTo>
                  <a:cubicBezTo>
                    <a:pt x="6" y="6"/>
                    <a:pt x="6" y="6"/>
                    <a:pt x="6" y="6"/>
                  </a:cubicBezTo>
                  <a:cubicBezTo>
                    <a:pt x="186" y="6"/>
                    <a:pt x="186" y="6"/>
                    <a:pt x="186" y="6"/>
                  </a:cubicBezTo>
                  <a:cubicBezTo>
                    <a:pt x="186" y="115"/>
                    <a:pt x="186" y="115"/>
                    <a:pt x="186" y="115"/>
                  </a:cubicBezTo>
                  <a:cubicBezTo>
                    <a:pt x="154" y="115"/>
                    <a:pt x="154" y="115"/>
                    <a:pt x="154" y="115"/>
                  </a:cubicBezTo>
                  <a:cubicBezTo>
                    <a:pt x="152" y="115"/>
                    <a:pt x="150" y="116"/>
                    <a:pt x="150" y="118"/>
                  </a:cubicBezTo>
                  <a:cubicBezTo>
                    <a:pt x="150" y="150"/>
                    <a:pt x="150" y="150"/>
                    <a:pt x="150" y="150"/>
                  </a:cubicBezTo>
                  <a:cubicBezTo>
                    <a:pt x="80" y="150"/>
                    <a:pt x="80" y="150"/>
                    <a:pt x="80" y="150"/>
                  </a:cubicBezTo>
                  <a:cubicBezTo>
                    <a:pt x="80" y="157"/>
                    <a:pt x="80" y="157"/>
                    <a:pt x="80" y="157"/>
                  </a:cubicBezTo>
                  <a:cubicBezTo>
                    <a:pt x="154" y="157"/>
                    <a:pt x="154" y="157"/>
                    <a:pt x="154" y="157"/>
                  </a:cubicBezTo>
                  <a:cubicBezTo>
                    <a:pt x="155" y="157"/>
                    <a:pt x="155" y="156"/>
                    <a:pt x="156" y="156"/>
                  </a:cubicBezTo>
                  <a:cubicBezTo>
                    <a:pt x="191" y="121"/>
                    <a:pt x="191" y="121"/>
                    <a:pt x="191" y="121"/>
                  </a:cubicBezTo>
                  <a:cubicBezTo>
                    <a:pt x="191" y="120"/>
                    <a:pt x="191" y="120"/>
                    <a:pt x="192" y="120"/>
                  </a:cubicBezTo>
                  <a:cubicBezTo>
                    <a:pt x="192" y="119"/>
                    <a:pt x="192" y="119"/>
                    <a:pt x="192" y="119"/>
                  </a:cubicBezTo>
                  <a:cubicBezTo>
                    <a:pt x="192" y="119"/>
                    <a:pt x="192" y="119"/>
                    <a:pt x="192" y="118"/>
                  </a:cubicBezTo>
                  <a:close/>
                  <a:moveTo>
                    <a:pt x="157" y="122"/>
                  </a:moveTo>
                  <a:cubicBezTo>
                    <a:pt x="181" y="122"/>
                    <a:pt x="181" y="122"/>
                    <a:pt x="181" y="122"/>
                  </a:cubicBezTo>
                  <a:cubicBezTo>
                    <a:pt x="157" y="146"/>
                    <a:pt x="157" y="146"/>
                    <a:pt x="157" y="146"/>
                  </a:cubicBezTo>
                  <a:lnTo>
                    <a:pt x="157" y="122"/>
                  </a:lnTo>
                  <a:close/>
                  <a:moveTo>
                    <a:pt x="157" y="122"/>
                  </a:moveTo>
                  <a:cubicBezTo>
                    <a:pt x="157" y="122"/>
                    <a:pt x="157" y="122"/>
                    <a:pt x="157" y="122"/>
                  </a:cubicBezTo>
                </a:path>
              </a:pathLst>
            </a:custGeom>
            <a:grpFill/>
            <a:ln w="3175">
              <a:noFill/>
              <a:round/>
              <a:headEnd/>
              <a:tailEnd/>
            </a:ln>
            <a:extLst/>
          </p:spPr>
          <p:txBody>
            <a:bodyPr vert="horz" wrap="square" lIns="68580" tIns="34290" rIns="68580" bIns="34290" numCol="1" anchor="t" anchorCtr="0" compatLnSpc="1">
              <a:prstTxWarp prst="textNoShape">
                <a:avLst/>
              </a:prstTxWarp>
              <a:normAutofit/>
            </a:bodyPr>
            <a:lstStyle/>
            <a:p>
              <a:endParaRPr lang="en-US" sz="1425">
                <a:solidFill>
                  <a:prstClr val="black"/>
                </a:solidFill>
                <a:latin typeface="Calibri" panose="020F0502020204030204"/>
              </a:endParaRPr>
            </a:p>
          </p:txBody>
        </p:sp>
        <p:sp>
          <p:nvSpPr>
            <p:cNvPr id="158" name="Freeform 6"/>
            <p:cNvSpPr>
              <a:spLocks noEditPoints="1"/>
            </p:cNvSpPr>
            <p:nvPr/>
          </p:nvSpPr>
          <p:spPr bwMode="auto">
            <a:xfrm>
              <a:off x="4219575" y="2662238"/>
              <a:ext cx="80963" cy="533400"/>
            </a:xfrm>
            <a:custGeom>
              <a:avLst/>
              <a:gdLst>
                <a:gd name="T0" fmla="*/ 15 w 25"/>
                <a:gd name="T1" fmla="*/ 2 h 163"/>
                <a:gd name="T2" fmla="*/ 13 w 25"/>
                <a:gd name="T3" fmla="*/ 0 h 163"/>
                <a:gd name="T4" fmla="*/ 10 w 25"/>
                <a:gd name="T5" fmla="*/ 2 h 163"/>
                <a:gd name="T6" fmla="*/ 0 w 25"/>
                <a:gd name="T7" fmla="*/ 30 h 163"/>
                <a:gd name="T8" fmla="*/ 0 w 25"/>
                <a:gd name="T9" fmla="*/ 32 h 163"/>
                <a:gd name="T10" fmla="*/ 0 w 25"/>
                <a:gd name="T11" fmla="*/ 160 h 163"/>
                <a:gd name="T12" fmla="*/ 3 w 25"/>
                <a:gd name="T13" fmla="*/ 163 h 163"/>
                <a:gd name="T14" fmla="*/ 22 w 25"/>
                <a:gd name="T15" fmla="*/ 163 h 163"/>
                <a:gd name="T16" fmla="*/ 25 w 25"/>
                <a:gd name="T17" fmla="*/ 160 h 163"/>
                <a:gd name="T18" fmla="*/ 25 w 25"/>
                <a:gd name="T19" fmla="*/ 32 h 163"/>
                <a:gd name="T20" fmla="*/ 25 w 25"/>
                <a:gd name="T21" fmla="*/ 30 h 163"/>
                <a:gd name="T22" fmla="*/ 15 w 25"/>
                <a:gd name="T23" fmla="*/ 2 h 163"/>
                <a:gd name="T24" fmla="*/ 6 w 25"/>
                <a:gd name="T25" fmla="*/ 35 h 163"/>
                <a:gd name="T26" fmla="*/ 9 w 25"/>
                <a:gd name="T27" fmla="*/ 35 h 163"/>
                <a:gd name="T28" fmla="*/ 9 w 25"/>
                <a:gd name="T29" fmla="*/ 134 h 163"/>
                <a:gd name="T30" fmla="*/ 6 w 25"/>
                <a:gd name="T31" fmla="*/ 134 h 163"/>
                <a:gd name="T32" fmla="*/ 6 w 25"/>
                <a:gd name="T33" fmla="*/ 35 h 163"/>
                <a:gd name="T34" fmla="*/ 16 w 25"/>
                <a:gd name="T35" fmla="*/ 35 h 163"/>
                <a:gd name="T36" fmla="*/ 19 w 25"/>
                <a:gd name="T37" fmla="*/ 35 h 163"/>
                <a:gd name="T38" fmla="*/ 19 w 25"/>
                <a:gd name="T39" fmla="*/ 134 h 163"/>
                <a:gd name="T40" fmla="*/ 16 w 25"/>
                <a:gd name="T41" fmla="*/ 134 h 163"/>
                <a:gd name="T42" fmla="*/ 16 w 25"/>
                <a:gd name="T43" fmla="*/ 35 h 163"/>
                <a:gd name="T44" fmla="*/ 13 w 25"/>
                <a:gd name="T45" fmla="*/ 13 h 163"/>
                <a:gd name="T46" fmla="*/ 18 w 25"/>
                <a:gd name="T47" fmla="*/ 29 h 163"/>
                <a:gd name="T48" fmla="*/ 7 w 25"/>
                <a:gd name="T49" fmla="*/ 29 h 163"/>
                <a:gd name="T50" fmla="*/ 13 w 25"/>
                <a:gd name="T51" fmla="*/ 13 h 163"/>
                <a:gd name="T52" fmla="*/ 19 w 25"/>
                <a:gd name="T53" fmla="*/ 157 h 163"/>
                <a:gd name="T54" fmla="*/ 6 w 25"/>
                <a:gd name="T55" fmla="*/ 157 h 163"/>
                <a:gd name="T56" fmla="*/ 6 w 25"/>
                <a:gd name="T57" fmla="*/ 141 h 163"/>
                <a:gd name="T58" fmla="*/ 19 w 25"/>
                <a:gd name="T59" fmla="*/ 141 h 163"/>
                <a:gd name="T60" fmla="*/ 19 w 25"/>
                <a:gd name="T61" fmla="*/ 157 h 163"/>
                <a:gd name="T62" fmla="*/ 19 w 25"/>
                <a:gd name="T63" fmla="*/ 157 h 163"/>
                <a:gd name="T64" fmla="*/ 19 w 25"/>
                <a:gd name="T65" fmla="*/ 15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 h="163">
                  <a:moveTo>
                    <a:pt x="15" y="2"/>
                  </a:moveTo>
                  <a:cubicBezTo>
                    <a:pt x="15" y="1"/>
                    <a:pt x="14" y="0"/>
                    <a:pt x="13" y="0"/>
                  </a:cubicBezTo>
                  <a:cubicBezTo>
                    <a:pt x="11" y="0"/>
                    <a:pt x="10" y="1"/>
                    <a:pt x="10" y="2"/>
                  </a:cubicBezTo>
                  <a:cubicBezTo>
                    <a:pt x="0" y="30"/>
                    <a:pt x="0" y="30"/>
                    <a:pt x="0" y="30"/>
                  </a:cubicBezTo>
                  <a:cubicBezTo>
                    <a:pt x="0" y="31"/>
                    <a:pt x="0" y="31"/>
                    <a:pt x="0" y="32"/>
                  </a:cubicBezTo>
                  <a:cubicBezTo>
                    <a:pt x="0" y="160"/>
                    <a:pt x="0" y="160"/>
                    <a:pt x="0" y="160"/>
                  </a:cubicBezTo>
                  <a:cubicBezTo>
                    <a:pt x="0" y="162"/>
                    <a:pt x="1" y="163"/>
                    <a:pt x="3" y="163"/>
                  </a:cubicBezTo>
                  <a:cubicBezTo>
                    <a:pt x="22" y="163"/>
                    <a:pt x="22" y="163"/>
                    <a:pt x="22" y="163"/>
                  </a:cubicBezTo>
                  <a:cubicBezTo>
                    <a:pt x="24" y="163"/>
                    <a:pt x="25" y="162"/>
                    <a:pt x="25" y="160"/>
                  </a:cubicBezTo>
                  <a:cubicBezTo>
                    <a:pt x="25" y="32"/>
                    <a:pt x="25" y="32"/>
                    <a:pt x="25" y="32"/>
                  </a:cubicBezTo>
                  <a:cubicBezTo>
                    <a:pt x="25" y="31"/>
                    <a:pt x="25" y="30"/>
                    <a:pt x="25" y="30"/>
                  </a:cubicBezTo>
                  <a:lnTo>
                    <a:pt x="15" y="2"/>
                  </a:lnTo>
                  <a:close/>
                  <a:moveTo>
                    <a:pt x="6" y="35"/>
                  </a:moveTo>
                  <a:cubicBezTo>
                    <a:pt x="9" y="35"/>
                    <a:pt x="9" y="35"/>
                    <a:pt x="9" y="35"/>
                  </a:cubicBezTo>
                  <a:cubicBezTo>
                    <a:pt x="9" y="134"/>
                    <a:pt x="9" y="134"/>
                    <a:pt x="9" y="134"/>
                  </a:cubicBezTo>
                  <a:cubicBezTo>
                    <a:pt x="6" y="134"/>
                    <a:pt x="6" y="134"/>
                    <a:pt x="6" y="134"/>
                  </a:cubicBezTo>
                  <a:lnTo>
                    <a:pt x="6" y="35"/>
                  </a:lnTo>
                  <a:close/>
                  <a:moveTo>
                    <a:pt x="16" y="35"/>
                  </a:moveTo>
                  <a:cubicBezTo>
                    <a:pt x="19" y="35"/>
                    <a:pt x="19" y="35"/>
                    <a:pt x="19" y="35"/>
                  </a:cubicBezTo>
                  <a:cubicBezTo>
                    <a:pt x="19" y="134"/>
                    <a:pt x="19" y="134"/>
                    <a:pt x="19" y="134"/>
                  </a:cubicBezTo>
                  <a:cubicBezTo>
                    <a:pt x="16" y="134"/>
                    <a:pt x="16" y="134"/>
                    <a:pt x="16" y="134"/>
                  </a:cubicBezTo>
                  <a:lnTo>
                    <a:pt x="16" y="35"/>
                  </a:lnTo>
                  <a:close/>
                  <a:moveTo>
                    <a:pt x="13" y="13"/>
                  </a:moveTo>
                  <a:cubicBezTo>
                    <a:pt x="18" y="29"/>
                    <a:pt x="18" y="29"/>
                    <a:pt x="18" y="29"/>
                  </a:cubicBezTo>
                  <a:cubicBezTo>
                    <a:pt x="7" y="29"/>
                    <a:pt x="7" y="29"/>
                    <a:pt x="7" y="29"/>
                  </a:cubicBezTo>
                  <a:lnTo>
                    <a:pt x="13" y="13"/>
                  </a:lnTo>
                  <a:close/>
                  <a:moveTo>
                    <a:pt x="19" y="157"/>
                  </a:moveTo>
                  <a:cubicBezTo>
                    <a:pt x="6" y="157"/>
                    <a:pt x="6" y="157"/>
                    <a:pt x="6" y="157"/>
                  </a:cubicBezTo>
                  <a:cubicBezTo>
                    <a:pt x="6" y="141"/>
                    <a:pt x="6" y="141"/>
                    <a:pt x="6" y="141"/>
                  </a:cubicBezTo>
                  <a:cubicBezTo>
                    <a:pt x="19" y="141"/>
                    <a:pt x="19" y="141"/>
                    <a:pt x="19" y="141"/>
                  </a:cubicBezTo>
                  <a:lnTo>
                    <a:pt x="19" y="157"/>
                  </a:lnTo>
                  <a:close/>
                  <a:moveTo>
                    <a:pt x="19" y="157"/>
                  </a:moveTo>
                  <a:cubicBezTo>
                    <a:pt x="19" y="157"/>
                    <a:pt x="19" y="157"/>
                    <a:pt x="19" y="157"/>
                  </a:cubicBezTo>
                </a:path>
              </a:pathLst>
            </a:custGeom>
            <a:grpFill/>
            <a:ln w="3175">
              <a:noFill/>
              <a:round/>
              <a:headEnd/>
              <a:tailEnd/>
            </a:ln>
            <a:extLst/>
          </p:spPr>
          <p:txBody>
            <a:bodyPr vert="horz" wrap="square" lIns="68580" tIns="34290" rIns="68580" bIns="34290" numCol="1" anchor="t" anchorCtr="0" compatLnSpc="1">
              <a:prstTxWarp prst="textNoShape">
                <a:avLst/>
              </a:prstTxWarp>
              <a:normAutofit/>
            </a:bodyPr>
            <a:lstStyle/>
            <a:p>
              <a:endParaRPr lang="en-US" sz="1425">
                <a:solidFill>
                  <a:prstClr val="black"/>
                </a:solidFill>
                <a:latin typeface="Calibri" panose="020F0502020204030204"/>
              </a:endParaRPr>
            </a:p>
          </p:txBody>
        </p:sp>
        <p:sp>
          <p:nvSpPr>
            <p:cNvPr id="159" name="Freeform 7"/>
            <p:cNvSpPr>
              <a:spLocks noEditPoints="1"/>
            </p:cNvSpPr>
            <p:nvPr/>
          </p:nvSpPr>
          <p:spPr bwMode="auto">
            <a:xfrm>
              <a:off x="4341813" y="2628901"/>
              <a:ext cx="187325" cy="114300"/>
            </a:xfrm>
            <a:custGeom>
              <a:avLst/>
              <a:gdLst>
                <a:gd name="T0" fmla="*/ 29 w 58"/>
                <a:gd name="T1" fmla="*/ 0 h 35"/>
                <a:gd name="T2" fmla="*/ 0 w 58"/>
                <a:gd name="T3" fmla="*/ 29 h 35"/>
                <a:gd name="T4" fmla="*/ 0 w 58"/>
                <a:gd name="T5" fmla="*/ 35 h 35"/>
                <a:gd name="T6" fmla="*/ 7 w 58"/>
                <a:gd name="T7" fmla="*/ 35 h 35"/>
                <a:gd name="T8" fmla="*/ 7 w 58"/>
                <a:gd name="T9" fmla="*/ 29 h 35"/>
                <a:gd name="T10" fmla="*/ 29 w 58"/>
                <a:gd name="T11" fmla="*/ 7 h 35"/>
                <a:gd name="T12" fmla="*/ 51 w 58"/>
                <a:gd name="T13" fmla="*/ 29 h 35"/>
                <a:gd name="T14" fmla="*/ 51 w 58"/>
                <a:gd name="T15" fmla="*/ 35 h 35"/>
                <a:gd name="T16" fmla="*/ 58 w 58"/>
                <a:gd name="T17" fmla="*/ 35 h 35"/>
                <a:gd name="T18" fmla="*/ 58 w 58"/>
                <a:gd name="T19" fmla="*/ 29 h 35"/>
                <a:gd name="T20" fmla="*/ 29 w 58"/>
                <a:gd name="T21" fmla="*/ 0 h 35"/>
                <a:gd name="T22" fmla="*/ 29 w 58"/>
                <a:gd name="T23" fmla="*/ 0 h 35"/>
                <a:gd name="T24" fmla="*/ 29 w 58"/>
                <a:gd name="T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35">
                  <a:moveTo>
                    <a:pt x="29" y="0"/>
                  </a:moveTo>
                  <a:cubicBezTo>
                    <a:pt x="13" y="0"/>
                    <a:pt x="0" y="13"/>
                    <a:pt x="0" y="29"/>
                  </a:cubicBezTo>
                  <a:cubicBezTo>
                    <a:pt x="0" y="35"/>
                    <a:pt x="0" y="35"/>
                    <a:pt x="0" y="35"/>
                  </a:cubicBezTo>
                  <a:cubicBezTo>
                    <a:pt x="7" y="35"/>
                    <a:pt x="7" y="35"/>
                    <a:pt x="7" y="35"/>
                  </a:cubicBezTo>
                  <a:cubicBezTo>
                    <a:pt x="7" y="29"/>
                    <a:pt x="7" y="29"/>
                    <a:pt x="7" y="29"/>
                  </a:cubicBezTo>
                  <a:cubicBezTo>
                    <a:pt x="7" y="17"/>
                    <a:pt x="17" y="7"/>
                    <a:pt x="29" y="7"/>
                  </a:cubicBezTo>
                  <a:cubicBezTo>
                    <a:pt x="41" y="7"/>
                    <a:pt x="51" y="17"/>
                    <a:pt x="51" y="29"/>
                  </a:cubicBezTo>
                  <a:cubicBezTo>
                    <a:pt x="51" y="35"/>
                    <a:pt x="51" y="35"/>
                    <a:pt x="51" y="35"/>
                  </a:cubicBezTo>
                  <a:cubicBezTo>
                    <a:pt x="58" y="35"/>
                    <a:pt x="58" y="35"/>
                    <a:pt x="58" y="35"/>
                  </a:cubicBezTo>
                  <a:cubicBezTo>
                    <a:pt x="58" y="29"/>
                    <a:pt x="58" y="29"/>
                    <a:pt x="58" y="29"/>
                  </a:cubicBezTo>
                  <a:cubicBezTo>
                    <a:pt x="58" y="13"/>
                    <a:pt x="45" y="0"/>
                    <a:pt x="29" y="0"/>
                  </a:cubicBezTo>
                  <a:close/>
                  <a:moveTo>
                    <a:pt x="29" y="0"/>
                  </a:moveTo>
                  <a:cubicBezTo>
                    <a:pt x="29" y="0"/>
                    <a:pt x="29" y="0"/>
                    <a:pt x="29" y="0"/>
                  </a:cubicBezTo>
                </a:path>
              </a:pathLst>
            </a:custGeom>
            <a:grpFill/>
            <a:ln w="3175">
              <a:noFill/>
              <a:round/>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60" name="Freeform 8"/>
            <p:cNvSpPr>
              <a:spLocks noEditPoints="1"/>
            </p:cNvSpPr>
            <p:nvPr/>
          </p:nvSpPr>
          <p:spPr bwMode="auto">
            <a:xfrm>
              <a:off x="4445000" y="2714626"/>
              <a:ext cx="187325" cy="114300"/>
            </a:xfrm>
            <a:custGeom>
              <a:avLst/>
              <a:gdLst>
                <a:gd name="T0" fmla="*/ 58 w 58"/>
                <a:gd name="T1" fmla="*/ 6 h 35"/>
                <a:gd name="T2" fmla="*/ 58 w 58"/>
                <a:gd name="T3" fmla="*/ 0 h 35"/>
                <a:gd name="T4" fmla="*/ 51 w 58"/>
                <a:gd name="T5" fmla="*/ 0 h 35"/>
                <a:gd name="T6" fmla="*/ 51 w 58"/>
                <a:gd name="T7" fmla="*/ 6 h 35"/>
                <a:gd name="T8" fmla="*/ 29 w 58"/>
                <a:gd name="T9" fmla="*/ 29 h 35"/>
                <a:gd name="T10" fmla="*/ 7 w 58"/>
                <a:gd name="T11" fmla="*/ 6 h 35"/>
                <a:gd name="T12" fmla="*/ 7 w 58"/>
                <a:gd name="T13" fmla="*/ 0 h 35"/>
                <a:gd name="T14" fmla="*/ 0 w 58"/>
                <a:gd name="T15" fmla="*/ 0 h 35"/>
                <a:gd name="T16" fmla="*/ 0 w 58"/>
                <a:gd name="T17" fmla="*/ 6 h 35"/>
                <a:gd name="T18" fmla="*/ 29 w 58"/>
                <a:gd name="T19" fmla="*/ 35 h 35"/>
                <a:gd name="T20" fmla="*/ 58 w 58"/>
                <a:gd name="T21" fmla="*/ 6 h 35"/>
                <a:gd name="T22" fmla="*/ 58 w 58"/>
                <a:gd name="T23" fmla="*/ 6 h 35"/>
                <a:gd name="T24" fmla="*/ 58 w 58"/>
                <a:gd name="T25"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35">
                  <a:moveTo>
                    <a:pt x="58" y="6"/>
                  </a:moveTo>
                  <a:cubicBezTo>
                    <a:pt x="58" y="0"/>
                    <a:pt x="58" y="0"/>
                    <a:pt x="58" y="0"/>
                  </a:cubicBezTo>
                  <a:cubicBezTo>
                    <a:pt x="51" y="0"/>
                    <a:pt x="51" y="0"/>
                    <a:pt x="51" y="0"/>
                  </a:cubicBezTo>
                  <a:cubicBezTo>
                    <a:pt x="51" y="6"/>
                    <a:pt x="51" y="6"/>
                    <a:pt x="51" y="6"/>
                  </a:cubicBezTo>
                  <a:cubicBezTo>
                    <a:pt x="51" y="19"/>
                    <a:pt x="41" y="29"/>
                    <a:pt x="29" y="29"/>
                  </a:cubicBezTo>
                  <a:cubicBezTo>
                    <a:pt x="17" y="29"/>
                    <a:pt x="7" y="19"/>
                    <a:pt x="7" y="6"/>
                  </a:cubicBezTo>
                  <a:cubicBezTo>
                    <a:pt x="7" y="0"/>
                    <a:pt x="7" y="0"/>
                    <a:pt x="7" y="0"/>
                  </a:cubicBezTo>
                  <a:cubicBezTo>
                    <a:pt x="0" y="0"/>
                    <a:pt x="0" y="0"/>
                    <a:pt x="0" y="0"/>
                  </a:cubicBezTo>
                  <a:cubicBezTo>
                    <a:pt x="0" y="6"/>
                    <a:pt x="0" y="6"/>
                    <a:pt x="0" y="6"/>
                  </a:cubicBezTo>
                  <a:cubicBezTo>
                    <a:pt x="0" y="22"/>
                    <a:pt x="13" y="35"/>
                    <a:pt x="29" y="35"/>
                  </a:cubicBezTo>
                  <a:cubicBezTo>
                    <a:pt x="45" y="35"/>
                    <a:pt x="58" y="22"/>
                    <a:pt x="58" y="6"/>
                  </a:cubicBezTo>
                  <a:close/>
                  <a:moveTo>
                    <a:pt x="58" y="6"/>
                  </a:moveTo>
                  <a:cubicBezTo>
                    <a:pt x="58" y="6"/>
                    <a:pt x="58" y="6"/>
                    <a:pt x="58" y="6"/>
                  </a:cubicBezTo>
                </a:path>
              </a:pathLst>
            </a:custGeom>
            <a:grpFill/>
            <a:ln w="3175">
              <a:noFill/>
              <a:round/>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61" name="Freeform 9"/>
            <p:cNvSpPr>
              <a:spLocks noEditPoints="1"/>
            </p:cNvSpPr>
            <p:nvPr/>
          </p:nvSpPr>
          <p:spPr bwMode="auto">
            <a:xfrm>
              <a:off x="4332288" y="2900363"/>
              <a:ext cx="122238" cy="128588"/>
            </a:xfrm>
            <a:custGeom>
              <a:avLst/>
              <a:gdLst>
                <a:gd name="T0" fmla="*/ 0 w 38"/>
                <a:gd name="T1" fmla="*/ 4 h 39"/>
                <a:gd name="T2" fmla="*/ 0 w 38"/>
                <a:gd name="T3" fmla="*/ 36 h 39"/>
                <a:gd name="T4" fmla="*/ 3 w 38"/>
                <a:gd name="T5" fmla="*/ 39 h 39"/>
                <a:gd name="T6" fmla="*/ 35 w 38"/>
                <a:gd name="T7" fmla="*/ 39 h 39"/>
                <a:gd name="T8" fmla="*/ 38 w 38"/>
                <a:gd name="T9" fmla="*/ 36 h 39"/>
                <a:gd name="T10" fmla="*/ 38 w 38"/>
                <a:gd name="T11" fmla="*/ 4 h 39"/>
                <a:gd name="T12" fmla="*/ 35 w 38"/>
                <a:gd name="T13" fmla="*/ 0 h 39"/>
                <a:gd name="T14" fmla="*/ 3 w 38"/>
                <a:gd name="T15" fmla="*/ 0 h 39"/>
                <a:gd name="T16" fmla="*/ 0 w 38"/>
                <a:gd name="T17" fmla="*/ 4 h 39"/>
                <a:gd name="T18" fmla="*/ 6 w 38"/>
                <a:gd name="T19" fmla="*/ 7 h 39"/>
                <a:gd name="T20" fmla="*/ 32 w 38"/>
                <a:gd name="T21" fmla="*/ 7 h 39"/>
                <a:gd name="T22" fmla="*/ 32 w 38"/>
                <a:gd name="T23" fmla="*/ 32 h 39"/>
                <a:gd name="T24" fmla="*/ 6 w 38"/>
                <a:gd name="T25" fmla="*/ 32 h 39"/>
                <a:gd name="T26" fmla="*/ 6 w 38"/>
                <a:gd name="T27" fmla="*/ 7 h 39"/>
                <a:gd name="T28" fmla="*/ 6 w 38"/>
                <a:gd name="T29" fmla="*/ 7 h 39"/>
                <a:gd name="T30" fmla="*/ 6 w 38"/>
                <a:gd name="T31"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9">
                  <a:moveTo>
                    <a:pt x="0" y="4"/>
                  </a:moveTo>
                  <a:cubicBezTo>
                    <a:pt x="0" y="36"/>
                    <a:pt x="0" y="36"/>
                    <a:pt x="0" y="36"/>
                  </a:cubicBezTo>
                  <a:cubicBezTo>
                    <a:pt x="0" y="38"/>
                    <a:pt x="1" y="39"/>
                    <a:pt x="3" y="39"/>
                  </a:cubicBezTo>
                  <a:cubicBezTo>
                    <a:pt x="35" y="39"/>
                    <a:pt x="35" y="39"/>
                    <a:pt x="35" y="39"/>
                  </a:cubicBezTo>
                  <a:cubicBezTo>
                    <a:pt x="37" y="39"/>
                    <a:pt x="38" y="38"/>
                    <a:pt x="38" y="36"/>
                  </a:cubicBezTo>
                  <a:cubicBezTo>
                    <a:pt x="38" y="4"/>
                    <a:pt x="38" y="4"/>
                    <a:pt x="38" y="4"/>
                  </a:cubicBezTo>
                  <a:cubicBezTo>
                    <a:pt x="38" y="2"/>
                    <a:pt x="37" y="0"/>
                    <a:pt x="35" y="0"/>
                  </a:cubicBezTo>
                  <a:cubicBezTo>
                    <a:pt x="3" y="0"/>
                    <a:pt x="3" y="0"/>
                    <a:pt x="3" y="0"/>
                  </a:cubicBezTo>
                  <a:cubicBezTo>
                    <a:pt x="1" y="0"/>
                    <a:pt x="0" y="2"/>
                    <a:pt x="0" y="4"/>
                  </a:cubicBezTo>
                  <a:close/>
                  <a:moveTo>
                    <a:pt x="6" y="7"/>
                  </a:moveTo>
                  <a:cubicBezTo>
                    <a:pt x="32" y="7"/>
                    <a:pt x="32" y="7"/>
                    <a:pt x="32" y="7"/>
                  </a:cubicBezTo>
                  <a:cubicBezTo>
                    <a:pt x="32" y="32"/>
                    <a:pt x="32" y="32"/>
                    <a:pt x="32" y="32"/>
                  </a:cubicBezTo>
                  <a:cubicBezTo>
                    <a:pt x="6" y="32"/>
                    <a:pt x="6" y="32"/>
                    <a:pt x="6" y="32"/>
                  </a:cubicBezTo>
                  <a:lnTo>
                    <a:pt x="6" y="7"/>
                  </a:lnTo>
                  <a:close/>
                  <a:moveTo>
                    <a:pt x="6" y="7"/>
                  </a:moveTo>
                  <a:cubicBezTo>
                    <a:pt x="6" y="7"/>
                    <a:pt x="6" y="7"/>
                    <a:pt x="6" y="7"/>
                  </a:cubicBezTo>
                </a:path>
              </a:pathLst>
            </a:custGeom>
            <a:grpFill/>
            <a:ln w="3175">
              <a:noFill/>
              <a:round/>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62" name="Freeform 10"/>
            <p:cNvSpPr>
              <a:spLocks noEditPoints="1"/>
            </p:cNvSpPr>
            <p:nvPr/>
          </p:nvSpPr>
          <p:spPr bwMode="auto">
            <a:xfrm>
              <a:off x="4403725" y="2847976"/>
              <a:ext cx="103188" cy="104775"/>
            </a:xfrm>
            <a:custGeom>
              <a:avLst/>
              <a:gdLst>
                <a:gd name="T0" fmla="*/ 23 w 32"/>
                <a:gd name="T1" fmla="*/ 26 h 32"/>
                <a:gd name="T2" fmla="*/ 23 w 32"/>
                <a:gd name="T3" fmla="*/ 32 h 32"/>
                <a:gd name="T4" fmla="*/ 29 w 32"/>
                <a:gd name="T5" fmla="*/ 32 h 32"/>
                <a:gd name="T6" fmla="*/ 32 w 32"/>
                <a:gd name="T7" fmla="*/ 29 h 32"/>
                <a:gd name="T8" fmla="*/ 32 w 32"/>
                <a:gd name="T9" fmla="*/ 4 h 32"/>
                <a:gd name="T10" fmla="*/ 29 w 32"/>
                <a:gd name="T11" fmla="*/ 0 h 32"/>
                <a:gd name="T12" fmla="*/ 4 w 32"/>
                <a:gd name="T13" fmla="*/ 0 h 32"/>
                <a:gd name="T14" fmla="*/ 0 w 32"/>
                <a:gd name="T15" fmla="*/ 4 h 32"/>
                <a:gd name="T16" fmla="*/ 0 w 32"/>
                <a:gd name="T17" fmla="*/ 10 h 32"/>
                <a:gd name="T18" fmla="*/ 7 w 32"/>
                <a:gd name="T19" fmla="*/ 10 h 32"/>
                <a:gd name="T20" fmla="*/ 7 w 32"/>
                <a:gd name="T21" fmla="*/ 7 h 32"/>
                <a:gd name="T22" fmla="*/ 26 w 32"/>
                <a:gd name="T23" fmla="*/ 7 h 32"/>
                <a:gd name="T24" fmla="*/ 26 w 32"/>
                <a:gd name="T25" fmla="*/ 26 h 32"/>
                <a:gd name="T26" fmla="*/ 23 w 32"/>
                <a:gd name="T27" fmla="*/ 26 h 32"/>
                <a:gd name="T28" fmla="*/ 23 w 32"/>
                <a:gd name="T29" fmla="*/ 26 h 32"/>
                <a:gd name="T30" fmla="*/ 23 w 32"/>
                <a:gd name="T31"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2">
                  <a:moveTo>
                    <a:pt x="23" y="26"/>
                  </a:moveTo>
                  <a:cubicBezTo>
                    <a:pt x="23" y="32"/>
                    <a:pt x="23" y="32"/>
                    <a:pt x="23" y="32"/>
                  </a:cubicBezTo>
                  <a:cubicBezTo>
                    <a:pt x="29" y="32"/>
                    <a:pt x="29" y="32"/>
                    <a:pt x="29" y="32"/>
                  </a:cubicBezTo>
                  <a:cubicBezTo>
                    <a:pt x="31" y="32"/>
                    <a:pt x="32" y="31"/>
                    <a:pt x="32" y="29"/>
                  </a:cubicBezTo>
                  <a:cubicBezTo>
                    <a:pt x="32" y="4"/>
                    <a:pt x="32" y="4"/>
                    <a:pt x="32" y="4"/>
                  </a:cubicBezTo>
                  <a:cubicBezTo>
                    <a:pt x="32" y="2"/>
                    <a:pt x="31" y="0"/>
                    <a:pt x="29" y="0"/>
                  </a:cubicBezTo>
                  <a:cubicBezTo>
                    <a:pt x="4" y="0"/>
                    <a:pt x="4" y="0"/>
                    <a:pt x="4" y="0"/>
                  </a:cubicBezTo>
                  <a:cubicBezTo>
                    <a:pt x="2" y="0"/>
                    <a:pt x="0" y="2"/>
                    <a:pt x="0" y="4"/>
                  </a:cubicBezTo>
                  <a:cubicBezTo>
                    <a:pt x="0" y="10"/>
                    <a:pt x="0" y="10"/>
                    <a:pt x="0" y="10"/>
                  </a:cubicBezTo>
                  <a:cubicBezTo>
                    <a:pt x="7" y="10"/>
                    <a:pt x="7" y="10"/>
                    <a:pt x="7" y="10"/>
                  </a:cubicBezTo>
                  <a:cubicBezTo>
                    <a:pt x="7" y="7"/>
                    <a:pt x="7" y="7"/>
                    <a:pt x="7" y="7"/>
                  </a:cubicBezTo>
                  <a:cubicBezTo>
                    <a:pt x="26" y="7"/>
                    <a:pt x="26" y="7"/>
                    <a:pt x="26" y="7"/>
                  </a:cubicBezTo>
                  <a:cubicBezTo>
                    <a:pt x="26" y="26"/>
                    <a:pt x="26" y="26"/>
                    <a:pt x="26" y="26"/>
                  </a:cubicBezTo>
                  <a:lnTo>
                    <a:pt x="23" y="26"/>
                  </a:lnTo>
                  <a:close/>
                  <a:moveTo>
                    <a:pt x="23" y="26"/>
                  </a:moveTo>
                  <a:cubicBezTo>
                    <a:pt x="23" y="26"/>
                    <a:pt x="23" y="26"/>
                    <a:pt x="23" y="26"/>
                  </a:cubicBezTo>
                </a:path>
              </a:pathLst>
            </a:custGeom>
            <a:grpFill/>
            <a:ln w="3175">
              <a:noFill/>
              <a:round/>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63" name="Rectangle 11"/>
            <p:cNvSpPr>
              <a:spLocks noChangeArrowheads="1"/>
            </p:cNvSpPr>
            <p:nvPr/>
          </p:nvSpPr>
          <p:spPr bwMode="auto">
            <a:xfrm>
              <a:off x="4135438" y="2619376"/>
              <a:ext cx="22225" cy="19050"/>
            </a:xfrm>
            <a:prstGeom prst="rect">
              <a:avLst/>
            </a:prstGeom>
            <a:grpFill/>
            <a:ln w="3175">
              <a:no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64" name="Rectangle 12"/>
            <p:cNvSpPr>
              <a:spLocks noChangeArrowheads="1"/>
            </p:cNvSpPr>
            <p:nvPr/>
          </p:nvSpPr>
          <p:spPr bwMode="auto">
            <a:xfrm>
              <a:off x="4176713" y="2619376"/>
              <a:ext cx="19050" cy="19050"/>
            </a:xfrm>
            <a:prstGeom prst="rect">
              <a:avLst/>
            </a:prstGeom>
            <a:grpFill/>
            <a:ln w="3175">
              <a:no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65" name="Rectangle 13"/>
            <p:cNvSpPr>
              <a:spLocks noChangeArrowheads="1"/>
            </p:cNvSpPr>
            <p:nvPr/>
          </p:nvSpPr>
          <p:spPr bwMode="auto">
            <a:xfrm>
              <a:off x="4219575" y="2619376"/>
              <a:ext cx="19050" cy="19050"/>
            </a:xfrm>
            <a:prstGeom prst="rect">
              <a:avLst/>
            </a:prstGeom>
            <a:grpFill/>
            <a:ln w="3175">
              <a:no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66" name="Rectangle 14"/>
            <p:cNvSpPr>
              <a:spLocks noChangeArrowheads="1"/>
            </p:cNvSpPr>
            <p:nvPr/>
          </p:nvSpPr>
          <p:spPr bwMode="auto">
            <a:xfrm>
              <a:off x="4176713" y="2662238"/>
              <a:ext cx="19050" cy="19050"/>
            </a:xfrm>
            <a:prstGeom prst="rect">
              <a:avLst/>
            </a:prstGeom>
            <a:grpFill/>
            <a:ln w="3175">
              <a:no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67" name="Rectangle 15"/>
            <p:cNvSpPr>
              <a:spLocks noChangeArrowheads="1"/>
            </p:cNvSpPr>
            <p:nvPr/>
          </p:nvSpPr>
          <p:spPr bwMode="auto">
            <a:xfrm>
              <a:off x="4135438" y="2662238"/>
              <a:ext cx="22225" cy="19050"/>
            </a:xfrm>
            <a:prstGeom prst="rect">
              <a:avLst/>
            </a:prstGeom>
            <a:grpFill/>
            <a:ln w="3175">
              <a:no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68" name="Rectangle 16"/>
            <p:cNvSpPr>
              <a:spLocks noChangeArrowheads="1"/>
            </p:cNvSpPr>
            <p:nvPr/>
          </p:nvSpPr>
          <p:spPr bwMode="auto">
            <a:xfrm>
              <a:off x="4135438" y="2705101"/>
              <a:ext cx="22225" cy="19050"/>
            </a:xfrm>
            <a:prstGeom prst="rect">
              <a:avLst/>
            </a:prstGeom>
            <a:grpFill/>
            <a:ln w="3175">
              <a:no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69" name="Rectangle 17"/>
            <p:cNvSpPr>
              <a:spLocks noChangeArrowheads="1"/>
            </p:cNvSpPr>
            <p:nvPr/>
          </p:nvSpPr>
          <p:spPr bwMode="auto">
            <a:xfrm>
              <a:off x="4135438" y="2743201"/>
              <a:ext cx="22225" cy="23813"/>
            </a:xfrm>
            <a:prstGeom prst="rect">
              <a:avLst/>
            </a:prstGeom>
            <a:grpFill/>
            <a:ln w="3175">
              <a:no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70" name="Rectangle 18"/>
            <p:cNvSpPr>
              <a:spLocks noChangeArrowheads="1"/>
            </p:cNvSpPr>
            <p:nvPr/>
          </p:nvSpPr>
          <p:spPr bwMode="auto">
            <a:xfrm>
              <a:off x="4135438" y="2786063"/>
              <a:ext cx="22225" cy="23813"/>
            </a:xfrm>
            <a:prstGeom prst="rect">
              <a:avLst/>
            </a:prstGeom>
            <a:grpFill/>
            <a:ln w="3175">
              <a:no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71" name="Rectangle 19"/>
            <p:cNvSpPr>
              <a:spLocks noChangeArrowheads="1"/>
            </p:cNvSpPr>
            <p:nvPr/>
          </p:nvSpPr>
          <p:spPr bwMode="auto">
            <a:xfrm>
              <a:off x="4135438" y="2828926"/>
              <a:ext cx="22225" cy="19050"/>
            </a:xfrm>
            <a:prstGeom prst="rect">
              <a:avLst/>
            </a:prstGeom>
            <a:grpFill/>
            <a:ln w="3175">
              <a:no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72" name="Rectangle 20"/>
            <p:cNvSpPr>
              <a:spLocks noChangeArrowheads="1"/>
            </p:cNvSpPr>
            <p:nvPr/>
          </p:nvSpPr>
          <p:spPr bwMode="auto">
            <a:xfrm>
              <a:off x="4135438" y="2871788"/>
              <a:ext cx="22225" cy="19050"/>
            </a:xfrm>
            <a:prstGeom prst="rect">
              <a:avLst/>
            </a:prstGeom>
            <a:grpFill/>
            <a:ln w="3175">
              <a:no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73" name="Rectangle 21"/>
            <p:cNvSpPr>
              <a:spLocks noChangeArrowheads="1"/>
            </p:cNvSpPr>
            <p:nvPr/>
          </p:nvSpPr>
          <p:spPr bwMode="auto">
            <a:xfrm>
              <a:off x="4135438" y="2914651"/>
              <a:ext cx="22225" cy="19050"/>
            </a:xfrm>
            <a:prstGeom prst="rect">
              <a:avLst/>
            </a:prstGeom>
            <a:grpFill/>
            <a:ln w="3175">
              <a:no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74" name="Rectangle 22"/>
            <p:cNvSpPr>
              <a:spLocks noChangeArrowheads="1"/>
            </p:cNvSpPr>
            <p:nvPr/>
          </p:nvSpPr>
          <p:spPr bwMode="auto">
            <a:xfrm>
              <a:off x="4135438" y="2952751"/>
              <a:ext cx="22225" cy="23813"/>
            </a:xfrm>
            <a:prstGeom prst="rect">
              <a:avLst/>
            </a:prstGeom>
            <a:grpFill/>
            <a:ln w="3175">
              <a:no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75" name="Rectangle 23"/>
            <p:cNvSpPr>
              <a:spLocks noChangeArrowheads="1"/>
            </p:cNvSpPr>
            <p:nvPr/>
          </p:nvSpPr>
          <p:spPr bwMode="auto">
            <a:xfrm>
              <a:off x="4135438" y="2995613"/>
              <a:ext cx="22225" cy="23813"/>
            </a:xfrm>
            <a:prstGeom prst="rect">
              <a:avLst/>
            </a:prstGeom>
            <a:grpFill/>
            <a:ln w="3175">
              <a:no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grpSp>
      <p:grpSp>
        <p:nvGrpSpPr>
          <p:cNvPr id="176" name="Group 175"/>
          <p:cNvGrpSpPr/>
          <p:nvPr/>
        </p:nvGrpSpPr>
        <p:grpSpPr>
          <a:xfrm>
            <a:off x="5971722" y="4031509"/>
            <a:ext cx="352139" cy="422173"/>
            <a:chOff x="5549900" y="5503760"/>
            <a:chExt cx="566738" cy="679450"/>
          </a:xfrm>
          <a:solidFill>
            <a:schemeClr val="accent4"/>
          </a:solidFill>
        </p:grpSpPr>
        <p:sp>
          <p:nvSpPr>
            <p:cNvPr id="177" name="Freeform 31"/>
            <p:cNvSpPr>
              <a:spLocks noEditPoints="1"/>
            </p:cNvSpPr>
            <p:nvPr/>
          </p:nvSpPr>
          <p:spPr bwMode="auto">
            <a:xfrm>
              <a:off x="5792788" y="5772048"/>
              <a:ext cx="233363" cy="15875"/>
            </a:xfrm>
            <a:custGeom>
              <a:avLst/>
              <a:gdLst>
                <a:gd name="T0" fmla="*/ 69 w 72"/>
                <a:gd name="T1" fmla="*/ 5 h 5"/>
                <a:gd name="T2" fmla="*/ 2 w 72"/>
                <a:gd name="T3" fmla="*/ 5 h 5"/>
                <a:gd name="T4" fmla="*/ 0 w 72"/>
                <a:gd name="T5" fmla="*/ 2 h 5"/>
                <a:gd name="T6" fmla="*/ 2 w 72"/>
                <a:gd name="T7" fmla="*/ 0 h 5"/>
                <a:gd name="T8" fmla="*/ 69 w 72"/>
                <a:gd name="T9" fmla="*/ 0 h 5"/>
                <a:gd name="T10" fmla="*/ 72 w 72"/>
                <a:gd name="T11" fmla="*/ 2 h 5"/>
                <a:gd name="T12" fmla="*/ 69 w 72"/>
                <a:gd name="T13" fmla="*/ 5 h 5"/>
                <a:gd name="T14" fmla="*/ 69 w 72"/>
                <a:gd name="T15" fmla="*/ 5 h 5"/>
                <a:gd name="T16" fmla="*/ 69 w 72"/>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
                  <a:moveTo>
                    <a:pt x="69" y="5"/>
                  </a:moveTo>
                  <a:cubicBezTo>
                    <a:pt x="2" y="5"/>
                    <a:pt x="2" y="5"/>
                    <a:pt x="2" y="5"/>
                  </a:cubicBezTo>
                  <a:cubicBezTo>
                    <a:pt x="1" y="5"/>
                    <a:pt x="0" y="4"/>
                    <a:pt x="0" y="2"/>
                  </a:cubicBezTo>
                  <a:cubicBezTo>
                    <a:pt x="0" y="1"/>
                    <a:pt x="1" y="0"/>
                    <a:pt x="2" y="0"/>
                  </a:cubicBezTo>
                  <a:cubicBezTo>
                    <a:pt x="69" y="0"/>
                    <a:pt x="69" y="0"/>
                    <a:pt x="69" y="0"/>
                  </a:cubicBezTo>
                  <a:cubicBezTo>
                    <a:pt x="71" y="0"/>
                    <a:pt x="72" y="1"/>
                    <a:pt x="72" y="2"/>
                  </a:cubicBezTo>
                  <a:cubicBezTo>
                    <a:pt x="72" y="4"/>
                    <a:pt x="71" y="5"/>
                    <a:pt x="69" y="5"/>
                  </a:cubicBezTo>
                  <a:close/>
                  <a:moveTo>
                    <a:pt x="69" y="5"/>
                  </a:moveTo>
                  <a:cubicBezTo>
                    <a:pt x="69" y="5"/>
                    <a:pt x="69" y="5"/>
                    <a:pt x="69" y="5"/>
                  </a:cubicBezTo>
                </a:path>
              </a:pathLst>
            </a:custGeom>
            <a:grpFill/>
            <a:ln w="0">
              <a:solidFill>
                <a:schemeClr val="accent4"/>
              </a:solidFill>
              <a:round/>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78" name="Freeform 32"/>
            <p:cNvSpPr>
              <a:spLocks noEditPoints="1"/>
            </p:cNvSpPr>
            <p:nvPr/>
          </p:nvSpPr>
          <p:spPr bwMode="auto">
            <a:xfrm>
              <a:off x="5792788" y="5954610"/>
              <a:ext cx="233363" cy="19050"/>
            </a:xfrm>
            <a:custGeom>
              <a:avLst/>
              <a:gdLst>
                <a:gd name="T0" fmla="*/ 69 w 72"/>
                <a:gd name="T1" fmla="*/ 6 h 6"/>
                <a:gd name="T2" fmla="*/ 2 w 72"/>
                <a:gd name="T3" fmla="*/ 6 h 6"/>
                <a:gd name="T4" fmla="*/ 0 w 72"/>
                <a:gd name="T5" fmla="*/ 3 h 6"/>
                <a:gd name="T6" fmla="*/ 2 w 72"/>
                <a:gd name="T7" fmla="*/ 0 h 6"/>
                <a:gd name="T8" fmla="*/ 69 w 72"/>
                <a:gd name="T9" fmla="*/ 0 h 6"/>
                <a:gd name="T10" fmla="*/ 72 w 72"/>
                <a:gd name="T11" fmla="*/ 3 h 6"/>
                <a:gd name="T12" fmla="*/ 69 w 72"/>
                <a:gd name="T13" fmla="*/ 6 h 6"/>
                <a:gd name="T14" fmla="*/ 69 w 72"/>
                <a:gd name="T15" fmla="*/ 6 h 6"/>
                <a:gd name="T16" fmla="*/ 69 w 72"/>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6">
                  <a:moveTo>
                    <a:pt x="69" y="6"/>
                  </a:moveTo>
                  <a:cubicBezTo>
                    <a:pt x="2" y="6"/>
                    <a:pt x="2" y="6"/>
                    <a:pt x="2" y="6"/>
                  </a:cubicBezTo>
                  <a:cubicBezTo>
                    <a:pt x="1" y="6"/>
                    <a:pt x="0" y="4"/>
                    <a:pt x="0" y="3"/>
                  </a:cubicBezTo>
                  <a:cubicBezTo>
                    <a:pt x="0" y="2"/>
                    <a:pt x="1" y="0"/>
                    <a:pt x="2" y="0"/>
                  </a:cubicBezTo>
                  <a:cubicBezTo>
                    <a:pt x="69" y="0"/>
                    <a:pt x="69" y="0"/>
                    <a:pt x="69" y="0"/>
                  </a:cubicBezTo>
                  <a:cubicBezTo>
                    <a:pt x="71" y="0"/>
                    <a:pt x="72" y="2"/>
                    <a:pt x="72" y="3"/>
                  </a:cubicBezTo>
                  <a:cubicBezTo>
                    <a:pt x="72" y="4"/>
                    <a:pt x="71" y="6"/>
                    <a:pt x="69" y="6"/>
                  </a:cubicBezTo>
                  <a:close/>
                  <a:moveTo>
                    <a:pt x="69" y="6"/>
                  </a:moveTo>
                  <a:cubicBezTo>
                    <a:pt x="69" y="6"/>
                    <a:pt x="69" y="6"/>
                    <a:pt x="69" y="6"/>
                  </a:cubicBezTo>
                </a:path>
              </a:pathLst>
            </a:custGeom>
            <a:grpFill/>
            <a:ln w="0">
              <a:solidFill>
                <a:schemeClr val="accent4"/>
              </a:solidFill>
              <a:round/>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179" name="Freeform 33"/>
            <p:cNvSpPr>
              <a:spLocks noEditPoints="1"/>
            </p:cNvSpPr>
            <p:nvPr/>
          </p:nvSpPr>
          <p:spPr bwMode="auto">
            <a:xfrm>
              <a:off x="5549900" y="5503760"/>
              <a:ext cx="566738" cy="679450"/>
            </a:xfrm>
            <a:custGeom>
              <a:avLst/>
              <a:gdLst>
                <a:gd name="T0" fmla="*/ 143 w 175"/>
                <a:gd name="T1" fmla="*/ 15 h 208"/>
                <a:gd name="T2" fmla="*/ 140 w 175"/>
                <a:gd name="T3" fmla="*/ 0 h 208"/>
                <a:gd name="T4" fmla="*/ 137 w 175"/>
                <a:gd name="T5" fmla="*/ 15 h 208"/>
                <a:gd name="T6" fmla="*/ 126 w 175"/>
                <a:gd name="T7" fmla="*/ 4 h 208"/>
                <a:gd name="T8" fmla="*/ 119 w 175"/>
                <a:gd name="T9" fmla="*/ 4 h 208"/>
                <a:gd name="T10" fmla="*/ 108 w 175"/>
                <a:gd name="T11" fmla="*/ 15 h 208"/>
                <a:gd name="T12" fmla="*/ 105 w 175"/>
                <a:gd name="T13" fmla="*/ 0 h 208"/>
                <a:gd name="T14" fmla="*/ 102 w 175"/>
                <a:gd name="T15" fmla="*/ 15 h 208"/>
                <a:gd name="T16" fmla="*/ 91 w 175"/>
                <a:gd name="T17" fmla="*/ 4 h 208"/>
                <a:gd name="T18" fmla="*/ 84 w 175"/>
                <a:gd name="T19" fmla="*/ 4 h 208"/>
                <a:gd name="T20" fmla="*/ 73 w 175"/>
                <a:gd name="T21" fmla="*/ 15 h 208"/>
                <a:gd name="T22" fmla="*/ 70 w 175"/>
                <a:gd name="T23" fmla="*/ 0 h 208"/>
                <a:gd name="T24" fmla="*/ 67 w 175"/>
                <a:gd name="T25" fmla="*/ 15 h 208"/>
                <a:gd name="T26" fmla="*/ 55 w 175"/>
                <a:gd name="T27" fmla="*/ 4 h 208"/>
                <a:gd name="T28" fmla="*/ 49 w 175"/>
                <a:gd name="T29" fmla="*/ 4 h 208"/>
                <a:gd name="T30" fmla="*/ 38 w 175"/>
                <a:gd name="T31" fmla="*/ 15 h 208"/>
                <a:gd name="T32" fmla="*/ 35 w 175"/>
                <a:gd name="T33" fmla="*/ 0 h 208"/>
                <a:gd name="T34" fmla="*/ 31 w 175"/>
                <a:gd name="T35" fmla="*/ 15 h 208"/>
                <a:gd name="T36" fmla="*/ 0 w 175"/>
                <a:gd name="T37" fmla="*/ 44 h 208"/>
                <a:gd name="T38" fmla="*/ 29 w 175"/>
                <a:gd name="T39" fmla="*/ 208 h 208"/>
                <a:gd name="T40" fmla="*/ 175 w 175"/>
                <a:gd name="T41" fmla="*/ 180 h 208"/>
                <a:gd name="T42" fmla="*/ 146 w 175"/>
                <a:gd name="T43" fmla="*/ 15 h 208"/>
                <a:gd name="T44" fmla="*/ 146 w 175"/>
                <a:gd name="T45" fmla="*/ 202 h 208"/>
                <a:gd name="T46" fmla="*/ 6 w 175"/>
                <a:gd name="T47" fmla="*/ 180 h 208"/>
                <a:gd name="T48" fmla="*/ 29 w 175"/>
                <a:gd name="T49" fmla="*/ 22 h 208"/>
                <a:gd name="T50" fmla="*/ 31 w 175"/>
                <a:gd name="T51" fmla="*/ 31 h 208"/>
                <a:gd name="T52" fmla="*/ 38 w 175"/>
                <a:gd name="T53" fmla="*/ 31 h 208"/>
                <a:gd name="T54" fmla="*/ 49 w 175"/>
                <a:gd name="T55" fmla="*/ 22 h 208"/>
                <a:gd name="T56" fmla="*/ 52 w 175"/>
                <a:gd name="T57" fmla="*/ 34 h 208"/>
                <a:gd name="T58" fmla="*/ 55 w 175"/>
                <a:gd name="T59" fmla="*/ 22 h 208"/>
                <a:gd name="T60" fmla="*/ 67 w 175"/>
                <a:gd name="T61" fmla="*/ 31 h 208"/>
                <a:gd name="T62" fmla="*/ 73 w 175"/>
                <a:gd name="T63" fmla="*/ 31 h 208"/>
                <a:gd name="T64" fmla="*/ 84 w 175"/>
                <a:gd name="T65" fmla="*/ 22 h 208"/>
                <a:gd name="T66" fmla="*/ 87 w 175"/>
                <a:gd name="T67" fmla="*/ 34 h 208"/>
                <a:gd name="T68" fmla="*/ 91 w 175"/>
                <a:gd name="T69" fmla="*/ 22 h 208"/>
                <a:gd name="T70" fmla="*/ 102 w 175"/>
                <a:gd name="T71" fmla="*/ 31 h 208"/>
                <a:gd name="T72" fmla="*/ 108 w 175"/>
                <a:gd name="T73" fmla="*/ 31 h 208"/>
                <a:gd name="T74" fmla="*/ 119 w 175"/>
                <a:gd name="T75" fmla="*/ 22 h 208"/>
                <a:gd name="T76" fmla="*/ 123 w 175"/>
                <a:gd name="T77" fmla="*/ 34 h 208"/>
                <a:gd name="T78" fmla="*/ 126 w 175"/>
                <a:gd name="T79" fmla="*/ 22 h 208"/>
                <a:gd name="T80" fmla="*/ 137 w 175"/>
                <a:gd name="T81" fmla="*/ 31 h 208"/>
                <a:gd name="T82" fmla="*/ 143 w 175"/>
                <a:gd name="T83" fmla="*/ 31 h 208"/>
                <a:gd name="T84" fmla="*/ 146 w 175"/>
                <a:gd name="T85" fmla="*/ 22 h 208"/>
                <a:gd name="T86" fmla="*/ 168 w 175"/>
                <a:gd name="T87" fmla="*/ 180 h 208"/>
                <a:gd name="T88" fmla="*/ 44 w 175"/>
                <a:gd name="T89" fmla="*/ 97 h 208"/>
                <a:gd name="T90" fmla="*/ 41 w 175"/>
                <a:gd name="T91" fmla="*/ 99 h 208"/>
                <a:gd name="T92" fmla="*/ 26 w 175"/>
                <a:gd name="T93" fmla="*/ 89 h 208"/>
                <a:gd name="T94" fmla="*/ 30 w 175"/>
                <a:gd name="T95" fmla="*/ 84 h 208"/>
                <a:gd name="T96" fmla="*/ 54 w 175"/>
                <a:gd name="T97" fmla="*/ 69 h 208"/>
                <a:gd name="T98" fmla="*/ 60 w 175"/>
                <a:gd name="T99" fmla="*/ 72 h 208"/>
                <a:gd name="T100" fmla="*/ 44 w 175"/>
                <a:gd name="T101" fmla="*/ 154 h 208"/>
                <a:gd name="T102" fmla="*/ 41 w 175"/>
                <a:gd name="T103" fmla="*/ 156 h 208"/>
                <a:gd name="T104" fmla="*/ 26 w 175"/>
                <a:gd name="T105" fmla="*/ 146 h 208"/>
                <a:gd name="T106" fmla="*/ 30 w 175"/>
                <a:gd name="T107" fmla="*/ 140 h 208"/>
                <a:gd name="T108" fmla="*/ 54 w 175"/>
                <a:gd name="T109" fmla="*/ 125 h 208"/>
                <a:gd name="T110" fmla="*/ 60 w 175"/>
                <a:gd name="T111" fmla="*/ 129 h 208"/>
                <a:gd name="T112" fmla="*/ 60 w 175"/>
                <a:gd name="T113" fmla="*/ 129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5" h="208">
                  <a:moveTo>
                    <a:pt x="146" y="15"/>
                  </a:moveTo>
                  <a:cubicBezTo>
                    <a:pt x="143" y="15"/>
                    <a:pt x="143" y="15"/>
                    <a:pt x="143" y="15"/>
                  </a:cubicBezTo>
                  <a:cubicBezTo>
                    <a:pt x="143" y="4"/>
                    <a:pt x="143" y="4"/>
                    <a:pt x="143" y="4"/>
                  </a:cubicBezTo>
                  <a:cubicBezTo>
                    <a:pt x="143" y="2"/>
                    <a:pt x="142" y="0"/>
                    <a:pt x="140" y="0"/>
                  </a:cubicBezTo>
                  <a:cubicBezTo>
                    <a:pt x="138" y="0"/>
                    <a:pt x="137" y="2"/>
                    <a:pt x="137" y="4"/>
                  </a:cubicBezTo>
                  <a:cubicBezTo>
                    <a:pt x="137" y="15"/>
                    <a:pt x="137" y="15"/>
                    <a:pt x="137" y="15"/>
                  </a:cubicBezTo>
                  <a:cubicBezTo>
                    <a:pt x="126" y="15"/>
                    <a:pt x="126" y="15"/>
                    <a:pt x="126" y="15"/>
                  </a:cubicBezTo>
                  <a:cubicBezTo>
                    <a:pt x="126" y="4"/>
                    <a:pt x="126" y="4"/>
                    <a:pt x="126" y="4"/>
                  </a:cubicBezTo>
                  <a:cubicBezTo>
                    <a:pt x="126" y="2"/>
                    <a:pt x="124" y="0"/>
                    <a:pt x="123" y="0"/>
                  </a:cubicBezTo>
                  <a:cubicBezTo>
                    <a:pt x="121" y="0"/>
                    <a:pt x="119" y="2"/>
                    <a:pt x="119" y="4"/>
                  </a:cubicBezTo>
                  <a:cubicBezTo>
                    <a:pt x="119" y="15"/>
                    <a:pt x="119" y="15"/>
                    <a:pt x="119" y="15"/>
                  </a:cubicBezTo>
                  <a:cubicBezTo>
                    <a:pt x="108" y="15"/>
                    <a:pt x="108" y="15"/>
                    <a:pt x="108" y="15"/>
                  </a:cubicBezTo>
                  <a:cubicBezTo>
                    <a:pt x="108" y="4"/>
                    <a:pt x="108" y="4"/>
                    <a:pt x="108" y="4"/>
                  </a:cubicBezTo>
                  <a:cubicBezTo>
                    <a:pt x="108" y="2"/>
                    <a:pt x="107" y="0"/>
                    <a:pt x="105" y="0"/>
                  </a:cubicBezTo>
                  <a:cubicBezTo>
                    <a:pt x="103" y="0"/>
                    <a:pt x="102" y="2"/>
                    <a:pt x="102" y="4"/>
                  </a:cubicBezTo>
                  <a:cubicBezTo>
                    <a:pt x="102" y="15"/>
                    <a:pt x="102" y="15"/>
                    <a:pt x="102" y="15"/>
                  </a:cubicBezTo>
                  <a:cubicBezTo>
                    <a:pt x="91" y="15"/>
                    <a:pt x="91" y="15"/>
                    <a:pt x="91" y="15"/>
                  </a:cubicBezTo>
                  <a:cubicBezTo>
                    <a:pt x="91" y="4"/>
                    <a:pt x="91" y="4"/>
                    <a:pt x="91" y="4"/>
                  </a:cubicBezTo>
                  <a:cubicBezTo>
                    <a:pt x="91" y="2"/>
                    <a:pt x="89" y="0"/>
                    <a:pt x="87" y="0"/>
                  </a:cubicBezTo>
                  <a:cubicBezTo>
                    <a:pt x="86" y="0"/>
                    <a:pt x="84" y="2"/>
                    <a:pt x="84" y="4"/>
                  </a:cubicBezTo>
                  <a:cubicBezTo>
                    <a:pt x="84" y="15"/>
                    <a:pt x="84" y="15"/>
                    <a:pt x="84" y="15"/>
                  </a:cubicBezTo>
                  <a:cubicBezTo>
                    <a:pt x="73" y="15"/>
                    <a:pt x="73" y="15"/>
                    <a:pt x="73" y="15"/>
                  </a:cubicBezTo>
                  <a:cubicBezTo>
                    <a:pt x="73" y="4"/>
                    <a:pt x="73" y="4"/>
                    <a:pt x="73" y="4"/>
                  </a:cubicBezTo>
                  <a:cubicBezTo>
                    <a:pt x="73" y="2"/>
                    <a:pt x="72" y="0"/>
                    <a:pt x="70" y="0"/>
                  </a:cubicBezTo>
                  <a:cubicBezTo>
                    <a:pt x="68" y="0"/>
                    <a:pt x="67" y="2"/>
                    <a:pt x="67" y="4"/>
                  </a:cubicBezTo>
                  <a:cubicBezTo>
                    <a:pt x="67" y="15"/>
                    <a:pt x="67" y="15"/>
                    <a:pt x="67" y="15"/>
                  </a:cubicBezTo>
                  <a:cubicBezTo>
                    <a:pt x="55" y="15"/>
                    <a:pt x="55" y="15"/>
                    <a:pt x="55" y="15"/>
                  </a:cubicBezTo>
                  <a:cubicBezTo>
                    <a:pt x="55" y="4"/>
                    <a:pt x="55" y="4"/>
                    <a:pt x="55" y="4"/>
                  </a:cubicBezTo>
                  <a:cubicBezTo>
                    <a:pt x="55" y="2"/>
                    <a:pt x="54" y="0"/>
                    <a:pt x="52" y="0"/>
                  </a:cubicBezTo>
                  <a:cubicBezTo>
                    <a:pt x="50" y="0"/>
                    <a:pt x="49" y="2"/>
                    <a:pt x="49" y="4"/>
                  </a:cubicBezTo>
                  <a:cubicBezTo>
                    <a:pt x="49" y="15"/>
                    <a:pt x="49" y="15"/>
                    <a:pt x="49" y="15"/>
                  </a:cubicBezTo>
                  <a:cubicBezTo>
                    <a:pt x="38" y="15"/>
                    <a:pt x="38" y="15"/>
                    <a:pt x="38" y="15"/>
                  </a:cubicBezTo>
                  <a:cubicBezTo>
                    <a:pt x="38" y="4"/>
                    <a:pt x="38" y="4"/>
                    <a:pt x="38" y="4"/>
                  </a:cubicBezTo>
                  <a:cubicBezTo>
                    <a:pt x="38" y="2"/>
                    <a:pt x="36" y="0"/>
                    <a:pt x="35" y="0"/>
                  </a:cubicBezTo>
                  <a:cubicBezTo>
                    <a:pt x="33" y="0"/>
                    <a:pt x="31" y="2"/>
                    <a:pt x="31" y="4"/>
                  </a:cubicBezTo>
                  <a:cubicBezTo>
                    <a:pt x="31" y="15"/>
                    <a:pt x="31" y="15"/>
                    <a:pt x="31" y="15"/>
                  </a:cubicBezTo>
                  <a:cubicBezTo>
                    <a:pt x="29" y="15"/>
                    <a:pt x="29" y="15"/>
                    <a:pt x="29" y="15"/>
                  </a:cubicBezTo>
                  <a:cubicBezTo>
                    <a:pt x="13" y="15"/>
                    <a:pt x="0" y="28"/>
                    <a:pt x="0" y="44"/>
                  </a:cubicBezTo>
                  <a:cubicBezTo>
                    <a:pt x="0" y="180"/>
                    <a:pt x="0" y="180"/>
                    <a:pt x="0" y="180"/>
                  </a:cubicBezTo>
                  <a:cubicBezTo>
                    <a:pt x="0" y="195"/>
                    <a:pt x="13" y="208"/>
                    <a:pt x="29" y="208"/>
                  </a:cubicBezTo>
                  <a:cubicBezTo>
                    <a:pt x="146" y="208"/>
                    <a:pt x="146" y="208"/>
                    <a:pt x="146" y="208"/>
                  </a:cubicBezTo>
                  <a:cubicBezTo>
                    <a:pt x="162" y="208"/>
                    <a:pt x="175" y="195"/>
                    <a:pt x="175" y="180"/>
                  </a:cubicBezTo>
                  <a:cubicBezTo>
                    <a:pt x="175" y="44"/>
                    <a:pt x="175" y="44"/>
                    <a:pt x="175" y="44"/>
                  </a:cubicBezTo>
                  <a:cubicBezTo>
                    <a:pt x="175" y="28"/>
                    <a:pt x="162" y="15"/>
                    <a:pt x="146" y="15"/>
                  </a:cubicBezTo>
                  <a:close/>
                  <a:moveTo>
                    <a:pt x="168" y="180"/>
                  </a:moveTo>
                  <a:cubicBezTo>
                    <a:pt x="168" y="192"/>
                    <a:pt x="158" y="202"/>
                    <a:pt x="146" y="202"/>
                  </a:cubicBezTo>
                  <a:cubicBezTo>
                    <a:pt x="29" y="202"/>
                    <a:pt x="29" y="202"/>
                    <a:pt x="29" y="202"/>
                  </a:cubicBezTo>
                  <a:cubicBezTo>
                    <a:pt x="16" y="202"/>
                    <a:pt x="6" y="192"/>
                    <a:pt x="6" y="180"/>
                  </a:cubicBezTo>
                  <a:cubicBezTo>
                    <a:pt x="6" y="44"/>
                    <a:pt x="6" y="44"/>
                    <a:pt x="6" y="44"/>
                  </a:cubicBezTo>
                  <a:cubicBezTo>
                    <a:pt x="6" y="32"/>
                    <a:pt x="16" y="22"/>
                    <a:pt x="29" y="22"/>
                  </a:cubicBezTo>
                  <a:cubicBezTo>
                    <a:pt x="31" y="22"/>
                    <a:pt x="31" y="22"/>
                    <a:pt x="31" y="22"/>
                  </a:cubicBezTo>
                  <a:cubicBezTo>
                    <a:pt x="31" y="31"/>
                    <a:pt x="31" y="31"/>
                    <a:pt x="31" y="31"/>
                  </a:cubicBezTo>
                  <a:cubicBezTo>
                    <a:pt x="31" y="33"/>
                    <a:pt x="33" y="34"/>
                    <a:pt x="35" y="34"/>
                  </a:cubicBezTo>
                  <a:cubicBezTo>
                    <a:pt x="36" y="34"/>
                    <a:pt x="38" y="33"/>
                    <a:pt x="38" y="31"/>
                  </a:cubicBezTo>
                  <a:cubicBezTo>
                    <a:pt x="38" y="22"/>
                    <a:pt x="38" y="22"/>
                    <a:pt x="38" y="22"/>
                  </a:cubicBezTo>
                  <a:cubicBezTo>
                    <a:pt x="49" y="22"/>
                    <a:pt x="49" y="22"/>
                    <a:pt x="49" y="22"/>
                  </a:cubicBezTo>
                  <a:cubicBezTo>
                    <a:pt x="49" y="31"/>
                    <a:pt x="49" y="31"/>
                    <a:pt x="49" y="31"/>
                  </a:cubicBezTo>
                  <a:cubicBezTo>
                    <a:pt x="49" y="33"/>
                    <a:pt x="50" y="34"/>
                    <a:pt x="52" y="34"/>
                  </a:cubicBezTo>
                  <a:cubicBezTo>
                    <a:pt x="54" y="34"/>
                    <a:pt x="55" y="33"/>
                    <a:pt x="55" y="31"/>
                  </a:cubicBezTo>
                  <a:cubicBezTo>
                    <a:pt x="55" y="22"/>
                    <a:pt x="55" y="22"/>
                    <a:pt x="55" y="22"/>
                  </a:cubicBezTo>
                  <a:cubicBezTo>
                    <a:pt x="67" y="22"/>
                    <a:pt x="67" y="22"/>
                    <a:pt x="67" y="22"/>
                  </a:cubicBezTo>
                  <a:cubicBezTo>
                    <a:pt x="67" y="31"/>
                    <a:pt x="67" y="31"/>
                    <a:pt x="67" y="31"/>
                  </a:cubicBezTo>
                  <a:cubicBezTo>
                    <a:pt x="67" y="33"/>
                    <a:pt x="68" y="34"/>
                    <a:pt x="70" y="34"/>
                  </a:cubicBezTo>
                  <a:cubicBezTo>
                    <a:pt x="72" y="34"/>
                    <a:pt x="73" y="33"/>
                    <a:pt x="73" y="31"/>
                  </a:cubicBezTo>
                  <a:cubicBezTo>
                    <a:pt x="73" y="22"/>
                    <a:pt x="73" y="22"/>
                    <a:pt x="73" y="22"/>
                  </a:cubicBezTo>
                  <a:cubicBezTo>
                    <a:pt x="84" y="22"/>
                    <a:pt x="84" y="22"/>
                    <a:pt x="84" y="22"/>
                  </a:cubicBezTo>
                  <a:cubicBezTo>
                    <a:pt x="84" y="31"/>
                    <a:pt x="84" y="31"/>
                    <a:pt x="84" y="31"/>
                  </a:cubicBezTo>
                  <a:cubicBezTo>
                    <a:pt x="84" y="33"/>
                    <a:pt x="86" y="34"/>
                    <a:pt x="87" y="34"/>
                  </a:cubicBezTo>
                  <a:cubicBezTo>
                    <a:pt x="89" y="34"/>
                    <a:pt x="91" y="33"/>
                    <a:pt x="91" y="31"/>
                  </a:cubicBezTo>
                  <a:cubicBezTo>
                    <a:pt x="91" y="22"/>
                    <a:pt x="91" y="22"/>
                    <a:pt x="91" y="22"/>
                  </a:cubicBezTo>
                  <a:cubicBezTo>
                    <a:pt x="102" y="22"/>
                    <a:pt x="102" y="22"/>
                    <a:pt x="102" y="22"/>
                  </a:cubicBezTo>
                  <a:cubicBezTo>
                    <a:pt x="102" y="31"/>
                    <a:pt x="102" y="31"/>
                    <a:pt x="102" y="31"/>
                  </a:cubicBezTo>
                  <a:cubicBezTo>
                    <a:pt x="102" y="33"/>
                    <a:pt x="103" y="34"/>
                    <a:pt x="105" y="34"/>
                  </a:cubicBezTo>
                  <a:cubicBezTo>
                    <a:pt x="107" y="34"/>
                    <a:pt x="108" y="33"/>
                    <a:pt x="108" y="31"/>
                  </a:cubicBezTo>
                  <a:cubicBezTo>
                    <a:pt x="108" y="22"/>
                    <a:pt x="108" y="22"/>
                    <a:pt x="108" y="22"/>
                  </a:cubicBezTo>
                  <a:cubicBezTo>
                    <a:pt x="119" y="22"/>
                    <a:pt x="119" y="22"/>
                    <a:pt x="119" y="22"/>
                  </a:cubicBezTo>
                  <a:cubicBezTo>
                    <a:pt x="119" y="31"/>
                    <a:pt x="119" y="31"/>
                    <a:pt x="119" y="31"/>
                  </a:cubicBezTo>
                  <a:cubicBezTo>
                    <a:pt x="119" y="33"/>
                    <a:pt x="121" y="34"/>
                    <a:pt x="123" y="34"/>
                  </a:cubicBezTo>
                  <a:cubicBezTo>
                    <a:pt x="124" y="34"/>
                    <a:pt x="126" y="33"/>
                    <a:pt x="126" y="31"/>
                  </a:cubicBezTo>
                  <a:cubicBezTo>
                    <a:pt x="126" y="22"/>
                    <a:pt x="126" y="22"/>
                    <a:pt x="126" y="22"/>
                  </a:cubicBezTo>
                  <a:cubicBezTo>
                    <a:pt x="137" y="22"/>
                    <a:pt x="137" y="22"/>
                    <a:pt x="137" y="22"/>
                  </a:cubicBezTo>
                  <a:cubicBezTo>
                    <a:pt x="137" y="31"/>
                    <a:pt x="137" y="31"/>
                    <a:pt x="137" y="31"/>
                  </a:cubicBezTo>
                  <a:cubicBezTo>
                    <a:pt x="137" y="33"/>
                    <a:pt x="138" y="34"/>
                    <a:pt x="140" y="34"/>
                  </a:cubicBezTo>
                  <a:cubicBezTo>
                    <a:pt x="142" y="34"/>
                    <a:pt x="143" y="33"/>
                    <a:pt x="143" y="31"/>
                  </a:cubicBezTo>
                  <a:cubicBezTo>
                    <a:pt x="143" y="22"/>
                    <a:pt x="143" y="22"/>
                    <a:pt x="143" y="22"/>
                  </a:cubicBezTo>
                  <a:cubicBezTo>
                    <a:pt x="146" y="22"/>
                    <a:pt x="146" y="22"/>
                    <a:pt x="146" y="22"/>
                  </a:cubicBezTo>
                  <a:cubicBezTo>
                    <a:pt x="158" y="22"/>
                    <a:pt x="168" y="32"/>
                    <a:pt x="168" y="44"/>
                  </a:cubicBezTo>
                  <a:lnTo>
                    <a:pt x="168" y="180"/>
                  </a:lnTo>
                  <a:close/>
                  <a:moveTo>
                    <a:pt x="60" y="72"/>
                  </a:moveTo>
                  <a:cubicBezTo>
                    <a:pt x="44" y="97"/>
                    <a:pt x="44" y="97"/>
                    <a:pt x="44" y="97"/>
                  </a:cubicBezTo>
                  <a:cubicBezTo>
                    <a:pt x="43" y="98"/>
                    <a:pt x="43" y="98"/>
                    <a:pt x="42" y="99"/>
                  </a:cubicBezTo>
                  <a:cubicBezTo>
                    <a:pt x="41" y="99"/>
                    <a:pt x="41" y="99"/>
                    <a:pt x="41" y="99"/>
                  </a:cubicBezTo>
                  <a:cubicBezTo>
                    <a:pt x="40" y="99"/>
                    <a:pt x="40" y="99"/>
                    <a:pt x="39" y="98"/>
                  </a:cubicBezTo>
                  <a:cubicBezTo>
                    <a:pt x="26" y="89"/>
                    <a:pt x="26" y="89"/>
                    <a:pt x="26" y="89"/>
                  </a:cubicBezTo>
                  <a:cubicBezTo>
                    <a:pt x="25" y="88"/>
                    <a:pt x="24" y="86"/>
                    <a:pt x="25" y="84"/>
                  </a:cubicBezTo>
                  <a:cubicBezTo>
                    <a:pt x="26" y="83"/>
                    <a:pt x="28" y="83"/>
                    <a:pt x="30" y="84"/>
                  </a:cubicBezTo>
                  <a:cubicBezTo>
                    <a:pt x="40" y="91"/>
                    <a:pt x="40" y="91"/>
                    <a:pt x="40" y="91"/>
                  </a:cubicBezTo>
                  <a:cubicBezTo>
                    <a:pt x="54" y="69"/>
                    <a:pt x="54" y="69"/>
                    <a:pt x="54" y="69"/>
                  </a:cubicBezTo>
                  <a:cubicBezTo>
                    <a:pt x="55" y="67"/>
                    <a:pt x="57" y="67"/>
                    <a:pt x="59" y="68"/>
                  </a:cubicBezTo>
                  <a:cubicBezTo>
                    <a:pt x="60" y="69"/>
                    <a:pt x="60" y="71"/>
                    <a:pt x="60" y="72"/>
                  </a:cubicBezTo>
                  <a:close/>
                  <a:moveTo>
                    <a:pt x="60" y="129"/>
                  </a:moveTo>
                  <a:cubicBezTo>
                    <a:pt x="44" y="154"/>
                    <a:pt x="44" y="154"/>
                    <a:pt x="44" y="154"/>
                  </a:cubicBezTo>
                  <a:cubicBezTo>
                    <a:pt x="43" y="155"/>
                    <a:pt x="43" y="155"/>
                    <a:pt x="42" y="155"/>
                  </a:cubicBezTo>
                  <a:cubicBezTo>
                    <a:pt x="41" y="155"/>
                    <a:pt x="41" y="156"/>
                    <a:pt x="41" y="156"/>
                  </a:cubicBezTo>
                  <a:cubicBezTo>
                    <a:pt x="40" y="156"/>
                    <a:pt x="40" y="155"/>
                    <a:pt x="39" y="155"/>
                  </a:cubicBezTo>
                  <a:cubicBezTo>
                    <a:pt x="26" y="146"/>
                    <a:pt x="26" y="146"/>
                    <a:pt x="26" y="146"/>
                  </a:cubicBezTo>
                  <a:cubicBezTo>
                    <a:pt x="25" y="145"/>
                    <a:pt x="24" y="143"/>
                    <a:pt x="25" y="141"/>
                  </a:cubicBezTo>
                  <a:cubicBezTo>
                    <a:pt x="26" y="140"/>
                    <a:pt x="28" y="139"/>
                    <a:pt x="30" y="140"/>
                  </a:cubicBezTo>
                  <a:cubicBezTo>
                    <a:pt x="40" y="148"/>
                    <a:pt x="40" y="148"/>
                    <a:pt x="40" y="148"/>
                  </a:cubicBezTo>
                  <a:cubicBezTo>
                    <a:pt x="54" y="125"/>
                    <a:pt x="54" y="125"/>
                    <a:pt x="54" y="125"/>
                  </a:cubicBezTo>
                  <a:cubicBezTo>
                    <a:pt x="55" y="124"/>
                    <a:pt x="57" y="123"/>
                    <a:pt x="59" y="124"/>
                  </a:cubicBezTo>
                  <a:cubicBezTo>
                    <a:pt x="60" y="125"/>
                    <a:pt x="60" y="127"/>
                    <a:pt x="60" y="129"/>
                  </a:cubicBezTo>
                  <a:close/>
                  <a:moveTo>
                    <a:pt x="60" y="129"/>
                  </a:moveTo>
                  <a:cubicBezTo>
                    <a:pt x="60" y="129"/>
                    <a:pt x="60" y="129"/>
                    <a:pt x="60" y="129"/>
                  </a:cubicBezTo>
                </a:path>
              </a:pathLst>
            </a:custGeom>
            <a:grpFill/>
            <a:ln w="0">
              <a:solidFill>
                <a:schemeClr val="accent4"/>
              </a:solidFill>
              <a:round/>
              <a:headEnd/>
              <a:tailEnd/>
            </a:ln>
            <a:extLst/>
          </p:spPr>
          <p:txBody>
            <a:bodyPr vert="horz" wrap="square" lIns="68580" tIns="34290" rIns="68580" bIns="34290" numCol="1" anchor="t" anchorCtr="0" compatLnSpc="1">
              <a:prstTxWarp prst="textNoShape">
                <a:avLst/>
              </a:prstTxWarp>
              <a:normAutofit/>
            </a:bodyPr>
            <a:lstStyle/>
            <a:p>
              <a:endParaRPr lang="en-US" sz="1425">
                <a:solidFill>
                  <a:prstClr val="black"/>
                </a:solidFill>
                <a:latin typeface="Calibri" panose="020F0502020204030204"/>
              </a:endParaRPr>
            </a:p>
          </p:txBody>
        </p:sp>
      </p:grpSp>
    </p:spTree>
    <p:extLst>
      <p:ext uri="{BB962C8B-B14F-4D97-AF65-F5344CB8AC3E}">
        <p14:creationId xmlns:p14="http://schemas.microsoft.com/office/powerpoint/2010/main" val="59389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300"/>
                                  </p:stCondLst>
                                  <p:childTnLst>
                                    <p:set>
                                      <p:cBhvr>
                                        <p:cTn id="6" dur="1" fill="hold">
                                          <p:stCondLst>
                                            <p:cond delay="0"/>
                                          </p:stCondLst>
                                        </p:cTn>
                                        <p:tgtEl>
                                          <p:spTgt spid="87"/>
                                        </p:tgtEl>
                                        <p:attrNameLst>
                                          <p:attrName>style.visibility</p:attrName>
                                        </p:attrNameLst>
                                      </p:cBhvr>
                                      <p:to>
                                        <p:strVal val="visible"/>
                                      </p:to>
                                    </p:set>
                                    <p:animEffect transition="in" filter="wipe(up)">
                                      <p:cBhvr>
                                        <p:cTn id="7" dur="500"/>
                                        <p:tgtEl>
                                          <p:spTgt spid="87"/>
                                        </p:tgtEl>
                                      </p:cBhvr>
                                    </p:animEffect>
                                  </p:childTnLst>
                                </p:cTn>
                              </p:par>
                            </p:childTnLst>
                          </p:cTn>
                        </p:par>
                        <p:par>
                          <p:cTn id="8" fill="hold">
                            <p:stCondLst>
                              <p:cond delay="800"/>
                            </p:stCondLst>
                            <p:childTnLst>
                              <p:par>
                                <p:cTn id="9" presetID="22" presetClass="entr" presetSubtype="4" fill="hold" grpId="0"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wipe(down)">
                                      <p:cBhvr>
                                        <p:cTn id="11" dur="500"/>
                                        <p:tgtEl>
                                          <p:spTgt spid="85"/>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1800000">
                                      <p:cBhvr>
                                        <p:cTn id="15" dur="1000" fill="hold"/>
                                        <p:tgtEl>
                                          <p:spTgt spid="122"/>
                                        </p:tgtEl>
                                        <p:attrNameLst>
                                          <p:attrName>r</p:attrName>
                                        </p:attrNameLst>
                                      </p:cBhvr>
                                    </p:animRo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26"/>
                                        </p:tgtEl>
                                        <p:attrNameLst>
                                          <p:attrName>style.visibility</p:attrName>
                                        </p:attrNameLst>
                                      </p:cBhvr>
                                      <p:to>
                                        <p:strVal val="visible"/>
                                      </p:to>
                                    </p:set>
                                    <p:animEffect transition="in" filter="fade">
                                      <p:cBhvr>
                                        <p:cTn id="19" dur="500"/>
                                        <p:tgtEl>
                                          <p:spTgt spid="126"/>
                                        </p:tgtEl>
                                      </p:cBhvr>
                                    </p:animEffect>
                                  </p:childTnLst>
                                </p:cTn>
                              </p:par>
                              <p:par>
                                <p:cTn id="20" presetID="10" presetClass="entr" presetSubtype="0" fill="hold" nodeType="withEffect">
                                  <p:stCondLst>
                                    <p:cond delay="0"/>
                                  </p:stCondLst>
                                  <p:childTnLst>
                                    <p:set>
                                      <p:cBhvr>
                                        <p:cTn id="21" dur="1" fill="hold">
                                          <p:stCondLst>
                                            <p:cond delay="0"/>
                                          </p:stCondLst>
                                        </p:cTn>
                                        <p:tgtEl>
                                          <p:spTgt spid="127"/>
                                        </p:tgtEl>
                                        <p:attrNameLst>
                                          <p:attrName>style.visibility</p:attrName>
                                        </p:attrNameLst>
                                      </p:cBhvr>
                                      <p:to>
                                        <p:strVal val="visible"/>
                                      </p:to>
                                    </p:set>
                                    <p:animEffect transition="in" filter="fade">
                                      <p:cBhvr>
                                        <p:cTn id="22" dur="500"/>
                                        <p:tgtEl>
                                          <p:spTgt spid="127"/>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128"/>
                                        </p:tgtEl>
                                        <p:attrNameLst>
                                          <p:attrName>style.visibility</p:attrName>
                                        </p:attrNameLst>
                                      </p:cBhvr>
                                      <p:to>
                                        <p:strVal val="visible"/>
                                      </p:to>
                                    </p:set>
                                    <p:animEffect transition="in" filter="fade">
                                      <p:cBhvr>
                                        <p:cTn id="26" dur="500"/>
                                        <p:tgtEl>
                                          <p:spTgt spid="128"/>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29"/>
                                        </p:tgtEl>
                                        <p:attrNameLst>
                                          <p:attrName>style.visibility</p:attrName>
                                        </p:attrNameLst>
                                      </p:cBhvr>
                                      <p:to>
                                        <p:strVal val="visible"/>
                                      </p:to>
                                    </p:set>
                                    <p:animEffect transition="in" filter="fade">
                                      <p:cBhvr>
                                        <p:cTn id="30" dur="500"/>
                                        <p:tgtEl>
                                          <p:spTgt spid="129"/>
                                        </p:tgtEl>
                                      </p:cBhvr>
                                    </p:animEffect>
                                  </p:childTnLst>
                                </p:cTn>
                              </p:par>
                              <p:par>
                                <p:cTn id="31" presetID="10" presetClass="entr" presetSubtype="0" fill="hold" nodeType="withEffect">
                                  <p:stCondLst>
                                    <p:cond delay="0"/>
                                  </p:stCondLst>
                                  <p:childTnLst>
                                    <p:set>
                                      <p:cBhvr>
                                        <p:cTn id="32" dur="1" fill="hold">
                                          <p:stCondLst>
                                            <p:cond delay="0"/>
                                          </p:stCondLst>
                                        </p:cTn>
                                        <p:tgtEl>
                                          <p:spTgt spid="156"/>
                                        </p:tgtEl>
                                        <p:attrNameLst>
                                          <p:attrName>style.visibility</p:attrName>
                                        </p:attrNameLst>
                                      </p:cBhvr>
                                      <p:to>
                                        <p:strVal val="visible"/>
                                      </p:to>
                                    </p:set>
                                    <p:animEffect transition="in" filter="fade">
                                      <p:cBhvr>
                                        <p:cTn id="33" dur="500"/>
                                        <p:tgtEl>
                                          <p:spTgt spid="156"/>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mph" presetSubtype="0" fill="hold" nodeType="clickEffect">
                                  <p:stCondLst>
                                    <p:cond delay="0"/>
                                  </p:stCondLst>
                                  <p:childTnLst>
                                    <p:animRot by="1500000">
                                      <p:cBhvr>
                                        <p:cTn id="37" dur="1000" fill="hold"/>
                                        <p:tgtEl>
                                          <p:spTgt spid="122"/>
                                        </p:tgtEl>
                                        <p:attrNameLst>
                                          <p:attrName>r</p:attrName>
                                        </p:attrNameLst>
                                      </p:cBhvr>
                                    </p:animRo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130"/>
                                        </p:tgtEl>
                                        <p:attrNameLst>
                                          <p:attrName>style.visibility</p:attrName>
                                        </p:attrNameLst>
                                      </p:cBhvr>
                                      <p:to>
                                        <p:strVal val="visible"/>
                                      </p:to>
                                    </p:set>
                                    <p:animEffect transition="in" filter="fade">
                                      <p:cBhvr>
                                        <p:cTn id="41" dur="500"/>
                                        <p:tgtEl>
                                          <p:spTgt spid="130"/>
                                        </p:tgtEl>
                                      </p:cBhvr>
                                    </p:animEffect>
                                  </p:childTnLst>
                                </p:cTn>
                              </p:par>
                              <p:par>
                                <p:cTn id="42" presetID="10" presetClass="entr" presetSubtype="0" fill="hold" nodeType="withEffect">
                                  <p:stCondLst>
                                    <p:cond delay="0"/>
                                  </p:stCondLst>
                                  <p:childTnLst>
                                    <p:set>
                                      <p:cBhvr>
                                        <p:cTn id="43" dur="1" fill="hold">
                                          <p:stCondLst>
                                            <p:cond delay="0"/>
                                          </p:stCondLst>
                                        </p:cTn>
                                        <p:tgtEl>
                                          <p:spTgt spid="131"/>
                                        </p:tgtEl>
                                        <p:attrNameLst>
                                          <p:attrName>style.visibility</p:attrName>
                                        </p:attrNameLst>
                                      </p:cBhvr>
                                      <p:to>
                                        <p:strVal val="visible"/>
                                      </p:to>
                                    </p:set>
                                    <p:animEffect transition="in" filter="fade">
                                      <p:cBhvr>
                                        <p:cTn id="44" dur="500"/>
                                        <p:tgtEl>
                                          <p:spTgt spid="131"/>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132"/>
                                        </p:tgtEl>
                                        <p:attrNameLst>
                                          <p:attrName>style.visibility</p:attrName>
                                        </p:attrNameLst>
                                      </p:cBhvr>
                                      <p:to>
                                        <p:strVal val="visible"/>
                                      </p:to>
                                    </p:set>
                                    <p:animEffect transition="in" filter="fade">
                                      <p:cBhvr>
                                        <p:cTn id="48" dur="500"/>
                                        <p:tgtEl>
                                          <p:spTgt spid="132"/>
                                        </p:tgtEl>
                                      </p:cBhvr>
                                    </p:animEffect>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149"/>
                                        </p:tgtEl>
                                        <p:attrNameLst>
                                          <p:attrName>style.visibility</p:attrName>
                                        </p:attrNameLst>
                                      </p:cBhvr>
                                      <p:to>
                                        <p:strVal val="visible"/>
                                      </p:to>
                                    </p:set>
                                    <p:animEffect transition="in" filter="fade">
                                      <p:cBhvr>
                                        <p:cTn id="52" dur="500"/>
                                        <p:tgtEl>
                                          <p:spTgt spid="14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3"/>
                                        </p:tgtEl>
                                        <p:attrNameLst>
                                          <p:attrName>style.visibility</p:attrName>
                                        </p:attrNameLst>
                                      </p:cBhvr>
                                      <p:to>
                                        <p:strVal val="visible"/>
                                      </p:to>
                                    </p:set>
                                    <p:animEffect transition="in" filter="fade">
                                      <p:cBhvr>
                                        <p:cTn id="55" dur="500"/>
                                        <p:tgtEl>
                                          <p:spTgt spid="133"/>
                                        </p:tgtEl>
                                      </p:cBhvr>
                                    </p:animEffect>
                                  </p:childTnLst>
                                </p:cTn>
                              </p:par>
                            </p:childTnLst>
                          </p:cTn>
                        </p:par>
                      </p:childTnLst>
                    </p:cTn>
                  </p:par>
                  <p:par>
                    <p:cTn id="56" fill="hold">
                      <p:stCondLst>
                        <p:cond delay="indefinite"/>
                      </p:stCondLst>
                      <p:childTnLst>
                        <p:par>
                          <p:cTn id="57" fill="hold">
                            <p:stCondLst>
                              <p:cond delay="0"/>
                            </p:stCondLst>
                            <p:childTnLst>
                              <p:par>
                                <p:cTn id="58" presetID="8" presetClass="emph" presetSubtype="0" fill="hold" nodeType="clickEffect">
                                  <p:stCondLst>
                                    <p:cond delay="0"/>
                                  </p:stCondLst>
                                  <p:childTnLst>
                                    <p:animRot by="1500000">
                                      <p:cBhvr>
                                        <p:cTn id="59" dur="1000" fill="hold"/>
                                        <p:tgtEl>
                                          <p:spTgt spid="122"/>
                                        </p:tgtEl>
                                        <p:attrNameLst>
                                          <p:attrName>r</p:attrName>
                                        </p:attrNameLst>
                                      </p:cBhvr>
                                    </p:animRo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134"/>
                                        </p:tgtEl>
                                        <p:attrNameLst>
                                          <p:attrName>style.visibility</p:attrName>
                                        </p:attrNameLst>
                                      </p:cBhvr>
                                      <p:to>
                                        <p:strVal val="visible"/>
                                      </p:to>
                                    </p:set>
                                    <p:animEffect transition="in" filter="fade">
                                      <p:cBhvr>
                                        <p:cTn id="63" dur="500"/>
                                        <p:tgtEl>
                                          <p:spTgt spid="134"/>
                                        </p:tgtEl>
                                      </p:cBhvr>
                                    </p:animEffect>
                                  </p:childTnLst>
                                </p:cTn>
                              </p:par>
                              <p:par>
                                <p:cTn id="64" presetID="10" presetClass="entr" presetSubtype="0" fill="hold" nodeType="withEffect">
                                  <p:stCondLst>
                                    <p:cond delay="0"/>
                                  </p:stCondLst>
                                  <p:childTnLst>
                                    <p:set>
                                      <p:cBhvr>
                                        <p:cTn id="65" dur="1" fill="hold">
                                          <p:stCondLst>
                                            <p:cond delay="0"/>
                                          </p:stCondLst>
                                        </p:cTn>
                                        <p:tgtEl>
                                          <p:spTgt spid="135"/>
                                        </p:tgtEl>
                                        <p:attrNameLst>
                                          <p:attrName>style.visibility</p:attrName>
                                        </p:attrNameLst>
                                      </p:cBhvr>
                                      <p:to>
                                        <p:strVal val="visible"/>
                                      </p:to>
                                    </p:set>
                                    <p:animEffect transition="in" filter="fade">
                                      <p:cBhvr>
                                        <p:cTn id="66" dur="500"/>
                                        <p:tgtEl>
                                          <p:spTgt spid="135"/>
                                        </p:tgtEl>
                                      </p:cBhvr>
                                    </p:animEffect>
                                  </p:childTnLst>
                                </p:cTn>
                              </p:par>
                            </p:childTnLst>
                          </p:cTn>
                        </p:par>
                        <p:par>
                          <p:cTn id="67" fill="hold">
                            <p:stCondLst>
                              <p:cond delay="1500"/>
                            </p:stCondLst>
                            <p:childTnLst>
                              <p:par>
                                <p:cTn id="68" presetID="10" presetClass="entr" presetSubtype="0" fill="hold" grpId="0" nodeType="afterEffect">
                                  <p:stCondLst>
                                    <p:cond delay="0"/>
                                  </p:stCondLst>
                                  <p:childTnLst>
                                    <p:set>
                                      <p:cBhvr>
                                        <p:cTn id="69" dur="1" fill="hold">
                                          <p:stCondLst>
                                            <p:cond delay="0"/>
                                          </p:stCondLst>
                                        </p:cTn>
                                        <p:tgtEl>
                                          <p:spTgt spid="136"/>
                                        </p:tgtEl>
                                        <p:attrNameLst>
                                          <p:attrName>style.visibility</p:attrName>
                                        </p:attrNameLst>
                                      </p:cBhvr>
                                      <p:to>
                                        <p:strVal val="visible"/>
                                      </p:to>
                                    </p:set>
                                    <p:animEffect transition="in" filter="fade">
                                      <p:cBhvr>
                                        <p:cTn id="70" dur="500"/>
                                        <p:tgtEl>
                                          <p:spTgt spid="136"/>
                                        </p:tgtEl>
                                      </p:cBhvr>
                                    </p:animEffect>
                                  </p:childTnLst>
                                </p:cTn>
                              </p:par>
                            </p:childTnLst>
                          </p:cTn>
                        </p:par>
                        <p:par>
                          <p:cTn id="71" fill="hold">
                            <p:stCondLst>
                              <p:cond delay="2000"/>
                            </p:stCondLst>
                            <p:childTnLst>
                              <p:par>
                                <p:cTn id="72" presetID="10" presetClass="entr" presetSubtype="0" fill="hold" nodeType="afterEffect">
                                  <p:stCondLst>
                                    <p:cond delay="0"/>
                                  </p:stCondLst>
                                  <p:childTnLst>
                                    <p:set>
                                      <p:cBhvr>
                                        <p:cTn id="73" dur="1" fill="hold">
                                          <p:stCondLst>
                                            <p:cond delay="0"/>
                                          </p:stCondLst>
                                        </p:cTn>
                                        <p:tgtEl>
                                          <p:spTgt spid="176"/>
                                        </p:tgtEl>
                                        <p:attrNameLst>
                                          <p:attrName>style.visibility</p:attrName>
                                        </p:attrNameLst>
                                      </p:cBhvr>
                                      <p:to>
                                        <p:strVal val="visible"/>
                                      </p:to>
                                    </p:set>
                                    <p:animEffect transition="in" filter="fade">
                                      <p:cBhvr>
                                        <p:cTn id="74" dur="500"/>
                                        <p:tgtEl>
                                          <p:spTgt spid="17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37"/>
                                        </p:tgtEl>
                                        <p:attrNameLst>
                                          <p:attrName>style.visibility</p:attrName>
                                        </p:attrNameLst>
                                      </p:cBhvr>
                                      <p:to>
                                        <p:strVal val="visible"/>
                                      </p:to>
                                    </p:set>
                                    <p:animEffect transition="in" filter="fade">
                                      <p:cBhvr>
                                        <p:cTn id="77" dur="500"/>
                                        <p:tgtEl>
                                          <p:spTgt spid="137"/>
                                        </p:tgtEl>
                                      </p:cBhvr>
                                    </p:animEffect>
                                  </p:childTnLst>
                                </p:cTn>
                              </p:par>
                            </p:childTnLst>
                          </p:cTn>
                        </p:par>
                      </p:childTnLst>
                    </p:cTn>
                  </p:par>
                  <p:par>
                    <p:cTn id="78" fill="hold">
                      <p:stCondLst>
                        <p:cond delay="indefinite"/>
                      </p:stCondLst>
                      <p:childTnLst>
                        <p:par>
                          <p:cTn id="79" fill="hold">
                            <p:stCondLst>
                              <p:cond delay="0"/>
                            </p:stCondLst>
                            <p:childTnLst>
                              <p:par>
                                <p:cTn id="80" presetID="8" presetClass="emph" presetSubtype="0" fill="hold" nodeType="clickEffect">
                                  <p:stCondLst>
                                    <p:cond delay="0"/>
                                  </p:stCondLst>
                                  <p:childTnLst>
                                    <p:animRot by="1500000">
                                      <p:cBhvr>
                                        <p:cTn id="81" dur="1000" fill="hold"/>
                                        <p:tgtEl>
                                          <p:spTgt spid="122"/>
                                        </p:tgtEl>
                                        <p:attrNameLst>
                                          <p:attrName>r</p:attrName>
                                        </p:attrNameLst>
                                      </p:cBhvr>
                                    </p:animRo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138"/>
                                        </p:tgtEl>
                                        <p:attrNameLst>
                                          <p:attrName>style.visibility</p:attrName>
                                        </p:attrNameLst>
                                      </p:cBhvr>
                                      <p:to>
                                        <p:strVal val="visible"/>
                                      </p:to>
                                    </p:set>
                                    <p:animEffect transition="in" filter="fade">
                                      <p:cBhvr>
                                        <p:cTn id="85" dur="500"/>
                                        <p:tgtEl>
                                          <p:spTgt spid="138"/>
                                        </p:tgtEl>
                                      </p:cBhvr>
                                    </p:animEffect>
                                  </p:childTnLst>
                                </p:cTn>
                              </p:par>
                              <p:par>
                                <p:cTn id="86" presetID="10" presetClass="entr" presetSubtype="0" fill="hold" nodeType="withEffect">
                                  <p:stCondLst>
                                    <p:cond delay="0"/>
                                  </p:stCondLst>
                                  <p:childTnLst>
                                    <p:set>
                                      <p:cBhvr>
                                        <p:cTn id="87" dur="1" fill="hold">
                                          <p:stCondLst>
                                            <p:cond delay="0"/>
                                          </p:stCondLst>
                                        </p:cTn>
                                        <p:tgtEl>
                                          <p:spTgt spid="139"/>
                                        </p:tgtEl>
                                        <p:attrNameLst>
                                          <p:attrName>style.visibility</p:attrName>
                                        </p:attrNameLst>
                                      </p:cBhvr>
                                      <p:to>
                                        <p:strVal val="visible"/>
                                      </p:to>
                                    </p:set>
                                    <p:animEffect transition="in" filter="fade">
                                      <p:cBhvr>
                                        <p:cTn id="88" dur="500"/>
                                        <p:tgtEl>
                                          <p:spTgt spid="139"/>
                                        </p:tgtEl>
                                      </p:cBhvr>
                                    </p:animEffect>
                                  </p:childTnLst>
                                </p:cTn>
                              </p:par>
                            </p:childTnLst>
                          </p:cTn>
                        </p:par>
                        <p:par>
                          <p:cTn id="89" fill="hold">
                            <p:stCondLst>
                              <p:cond delay="1500"/>
                            </p:stCondLst>
                            <p:childTnLst>
                              <p:par>
                                <p:cTn id="90" presetID="10" presetClass="entr" presetSubtype="0" fill="hold" grpId="0" nodeType="afterEffect">
                                  <p:stCondLst>
                                    <p:cond delay="0"/>
                                  </p:stCondLst>
                                  <p:childTnLst>
                                    <p:set>
                                      <p:cBhvr>
                                        <p:cTn id="91" dur="1" fill="hold">
                                          <p:stCondLst>
                                            <p:cond delay="0"/>
                                          </p:stCondLst>
                                        </p:cTn>
                                        <p:tgtEl>
                                          <p:spTgt spid="140"/>
                                        </p:tgtEl>
                                        <p:attrNameLst>
                                          <p:attrName>style.visibility</p:attrName>
                                        </p:attrNameLst>
                                      </p:cBhvr>
                                      <p:to>
                                        <p:strVal val="visible"/>
                                      </p:to>
                                    </p:set>
                                    <p:animEffect transition="in" filter="fade">
                                      <p:cBhvr>
                                        <p:cTn id="92" dur="500"/>
                                        <p:tgtEl>
                                          <p:spTgt spid="140"/>
                                        </p:tgtEl>
                                      </p:cBhvr>
                                    </p:animEffect>
                                  </p:childTnLst>
                                </p:cTn>
                              </p:par>
                            </p:childTnLst>
                          </p:cTn>
                        </p:par>
                        <p:par>
                          <p:cTn id="93" fill="hold">
                            <p:stCondLst>
                              <p:cond delay="2000"/>
                            </p:stCondLst>
                            <p:childTnLst>
                              <p:par>
                                <p:cTn id="94" presetID="10" presetClass="entr" presetSubtype="0" fill="hold" grpId="0" nodeType="afterEffect">
                                  <p:stCondLst>
                                    <p:cond delay="0"/>
                                  </p:stCondLst>
                                  <p:childTnLst>
                                    <p:set>
                                      <p:cBhvr>
                                        <p:cTn id="95" dur="1" fill="hold">
                                          <p:stCondLst>
                                            <p:cond delay="0"/>
                                          </p:stCondLst>
                                        </p:cTn>
                                        <p:tgtEl>
                                          <p:spTgt spid="141"/>
                                        </p:tgtEl>
                                        <p:attrNameLst>
                                          <p:attrName>style.visibility</p:attrName>
                                        </p:attrNameLst>
                                      </p:cBhvr>
                                      <p:to>
                                        <p:strVal val="visible"/>
                                      </p:to>
                                    </p:set>
                                    <p:animEffect transition="in" filter="fade">
                                      <p:cBhvr>
                                        <p:cTn id="96" dur="500"/>
                                        <p:tgtEl>
                                          <p:spTgt spid="141"/>
                                        </p:tgtEl>
                                      </p:cBhvr>
                                    </p:animEffect>
                                  </p:childTnLst>
                                </p:cTn>
                              </p:par>
                              <p:par>
                                <p:cTn id="97" presetID="10" presetClass="entr" presetSubtype="0" fill="hold" nodeType="withEffect">
                                  <p:stCondLst>
                                    <p:cond delay="0"/>
                                  </p:stCondLst>
                                  <p:childTnLst>
                                    <p:set>
                                      <p:cBhvr>
                                        <p:cTn id="98" dur="1" fill="hold">
                                          <p:stCondLst>
                                            <p:cond delay="0"/>
                                          </p:stCondLst>
                                        </p:cTn>
                                        <p:tgtEl>
                                          <p:spTgt spid="153"/>
                                        </p:tgtEl>
                                        <p:attrNameLst>
                                          <p:attrName>style.visibility</p:attrName>
                                        </p:attrNameLst>
                                      </p:cBhvr>
                                      <p:to>
                                        <p:strVal val="visible"/>
                                      </p:to>
                                    </p:set>
                                    <p:animEffect transition="in" filter="fade">
                                      <p:cBhvr>
                                        <p:cTn id="99"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7" grpId="0" animBg="1"/>
      <p:bldP spid="128" grpId="0"/>
      <p:bldP spid="129" grpId="0"/>
      <p:bldP spid="132" grpId="0"/>
      <p:bldP spid="133" grpId="0"/>
      <p:bldP spid="136" grpId="0"/>
      <p:bldP spid="137" grpId="0"/>
      <p:bldP spid="140" grpId="0"/>
      <p:bldP spid="141"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1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2152134"/>
            <a:ext cx="7886700" cy="4351338"/>
          </a:xfrm>
        </p:spPr>
        <p:txBody>
          <a:bodyPr>
            <a:normAutofit/>
          </a:bodyPr>
          <a:lstStyle/>
          <a:p>
            <a:pPr marL="742950" indent="-742950">
              <a:buFont typeface="Wingdings" charset="2"/>
              <a:buChar char="ü"/>
            </a:pPr>
            <a:r>
              <a:rPr lang="en-US" dirty="0"/>
              <a:t>Students who exhibit academic engagement behaviors achieve at higher levels than their less academically engaged peers at all grade levels (Finn &amp; Zimmer,  ).</a:t>
            </a:r>
          </a:p>
          <a:p>
            <a:pPr marL="742950" indent="-742950">
              <a:buFont typeface="Wingdings" charset="2"/>
              <a:buChar char="ü"/>
            </a:pPr>
            <a:r>
              <a:rPr lang="en-US" dirty="0"/>
              <a:t>Strong correlations between paying attention and student achievement.</a:t>
            </a:r>
          </a:p>
          <a:p>
            <a:pPr marL="742950" indent="-742950">
              <a:buFont typeface="Wingdings" charset="2"/>
              <a:buChar char="ü"/>
            </a:pPr>
            <a:r>
              <a:rPr lang="en-US" dirty="0"/>
              <a:t>Rowe and Rowe (1992): Regardless of age group or other risk factors (SES , Gender), significant negative correlations between lack of attention and reading achievement (r’s from -.87 - -.48)</a:t>
            </a:r>
          </a:p>
        </p:txBody>
      </p:sp>
      <p:sp>
        <p:nvSpPr>
          <p:cNvPr id="4" name="Pie 3"/>
          <p:cNvSpPr/>
          <p:nvPr/>
        </p:nvSpPr>
        <p:spPr>
          <a:xfrm rot="6886636">
            <a:off x="862617" y="-348609"/>
            <a:ext cx="2872723" cy="3066731"/>
          </a:xfrm>
          <a:prstGeom prst="pie">
            <a:avLst>
              <a:gd name="adj1" fmla="val 11764190"/>
              <a:gd name="adj2" fmla="val 1620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panose="020F0502020204030204"/>
            </a:endParaRPr>
          </a:p>
        </p:txBody>
      </p:sp>
      <p:sp>
        <p:nvSpPr>
          <p:cNvPr id="5" name="TextBox 4"/>
          <p:cNvSpPr txBox="1"/>
          <p:nvPr/>
        </p:nvSpPr>
        <p:spPr>
          <a:xfrm>
            <a:off x="2731055" y="797074"/>
            <a:ext cx="4279345" cy="523220"/>
          </a:xfrm>
          <a:prstGeom prst="rect">
            <a:avLst/>
          </a:prstGeom>
          <a:noFill/>
        </p:spPr>
        <p:txBody>
          <a:bodyPr wrap="square" rtlCol="0">
            <a:spAutoFit/>
          </a:bodyPr>
          <a:lstStyle/>
          <a:p>
            <a:r>
              <a:rPr lang="en-US" sz="2800" dirty="0">
                <a:solidFill>
                  <a:prstClr val="black"/>
                </a:solidFill>
                <a:latin typeface="Calibri" panose="020F0502020204030204"/>
              </a:rPr>
              <a:t>Academic Engagement</a:t>
            </a:r>
          </a:p>
        </p:txBody>
      </p:sp>
      <p:pic>
        <p:nvPicPr>
          <p:cNvPr id="6" name="Picture 5" descr="C:\Users\Kim\AppData\Local\Microsoft\Windows\Temporary Internet Files\Content.IE5\EEV2BJF1\MC90043982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212409"/>
            <a:ext cx="2316480" cy="1478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3526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1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Pie 3"/>
          <p:cNvSpPr/>
          <p:nvPr/>
        </p:nvSpPr>
        <p:spPr>
          <a:xfrm rot="6886636">
            <a:off x="156698" y="-424808"/>
            <a:ext cx="2872723" cy="3066731"/>
          </a:xfrm>
          <a:prstGeom prst="pie">
            <a:avLst>
              <a:gd name="adj1" fmla="val 11764190"/>
              <a:gd name="adj2" fmla="val 1620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panose="020F0502020204030204"/>
            </a:endParaRPr>
          </a:p>
        </p:txBody>
      </p:sp>
      <p:sp>
        <p:nvSpPr>
          <p:cNvPr id="5" name="TextBox 4"/>
          <p:cNvSpPr txBox="1"/>
          <p:nvPr/>
        </p:nvSpPr>
        <p:spPr>
          <a:xfrm>
            <a:off x="1785463" y="689939"/>
            <a:ext cx="4279345" cy="523220"/>
          </a:xfrm>
          <a:prstGeom prst="rect">
            <a:avLst/>
          </a:prstGeom>
          <a:noFill/>
        </p:spPr>
        <p:txBody>
          <a:bodyPr wrap="square" rtlCol="0">
            <a:spAutoFit/>
          </a:bodyPr>
          <a:lstStyle/>
          <a:p>
            <a:r>
              <a:rPr lang="en-US" sz="2800" dirty="0">
                <a:solidFill>
                  <a:prstClr val="black"/>
                </a:solidFill>
                <a:latin typeface="Calibri" panose="020F0502020204030204"/>
              </a:rPr>
              <a:t>Academic Engagement</a:t>
            </a:r>
          </a:p>
        </p:txBody>
      </p:sp>
      <p:pic>
        <p:nvPicPr>
          <p:cNvPr id="6" name="Picture 5" descr="C:\Users\Kim\AppData\Local\Microsoft\Windows\Temporary Internet Files\Content.IE5\EEV2BJF1\MC90043982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6658" y="0"/>
            <a:ext cx="2316480" cy="1478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1775250" y="1213160"/>
            <a:ext cx="8664150" cy="5492441"/>
          </a:xfrm>
          <a:prstGeom prst="rect">
            <a:avLst/>
          </a:prstGeom>
        </p:spPr>
      </p:pic>
    </p:spTree>
    <p:extLst>
      <p:ext uri="{BB962C8B-B14F-4D97-AF65-F5344CB8AC3E}">
        <p14:creationId xmlns:p14="http://schemas.microsoft.com/office/powerpoint/2010/main" val="967374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1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Bent Arrow 3"/>
          <p:cNvSpPr/>
          <p:nvPr/>
        </p:nvSpPr>
        <p:spPr>
          <a:xfrm>
            <a:off x="3402910" y="1885020"/>
            <a:ext cx="1335881" cy="978694"/>
          </a:xfrm>
          <a:prstGeom prst="bentArrow">
            <a:avLst>
              <a:gd name="adj1" fmla="val 25000"/>
              <a:gd name="adj2" fmla="val 25000"/>
              <a:gd name="adj3" fmla="val 27190"/>
              <a:gd name="adj4" fmla="val 87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normAutofit/>
          </a:bodyPr>
          <a:lstStyle/>
          <a:p>
            <a:pPr algn="ctr"/>
            <a:endParaRPr lang="en-US" sz="1425">
              <a:solidFill>
                <a:prstClr val="black"/>
              </a:solidFill>
              <a:latin typeface="Calibri" panose="020F0502020204030204"/>
            </a:endParaRPr>
          </a:p>
        </p:txBody>
      </p:sp>
      <p:sp>
        <p:nvSpPr>
          <p:cNvPr id="5" name="Rectangle 4"/>
          <p:cNvSpPr/>
          <p:nvPr/>
        </p:nvSpPr>
        <p:spPr>
          <a:xfrm>
            <a:off x="3402910" y="2988730"/>
            <a:ext cx="250031" cy="8786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normAutofit/>
          </a:bodyPr>
          <a:lstStyle/>
          <a:p>
            <a:pPr algn="ctr"/>
            <a:endParaRPr lang="en-US" sz="1425">
              <a:solidFill>
                <a:prstClr val="white"/>
              </a:solidFill>
              <a:latin typeface="Calibri" panose="020F0502020204030204"/>
            </a:endParaRPr>
          </a:p>
        </p:txBody>
      </p:sp>
      <p:sp>
        <p:nvSpPr>
          <p:cNvPr id="6" name="Rectangle 5"/>
          <p:cNvSpPr/>
          <p:nvPr/>
        </p:nvSpPr>
        <p:spPr>
          <a:xfrm>
            <a:off x="3402910" y="3992427"/>
            <a:ext cx="250031" cy="8786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normAutofit/>
          </a:bodyPr>
          <a:lstStyle/>
          <a:p>
            <a:pPr algn="ctr"/>
            <a:endParaRPr lang="en-US" sz="1425">
              <a:solidFill>
                <a:prstClr val="white"/>
              </a:solidFill>
              <a:latin typeface="Calibri" panose="020F0502020204030204"/>
            </a:endParaRPr>
          </a:p>
        </p:txBody>
      </p:sp>
      <p:sp>
        <p:nvSpPr>
          <p:cNvPr id="7" name="Rectangle 6"/>
          <p:cNvSpPr/>
          <p:nvPr/>
        </p:nvSpPr>
        <p:spPr>
          <a:xfrm rot="5400000">
            <a:off x="5024541" y="1815683"/>
            <a:ext cx="250031" cy="660167"/>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normAutofit/>
          </a:bodyPr>
          <a:lstStyle/>
          <a:p>
            <a:pPr algn="ctr"/>
            <a:endParaRPr lang="en-US" sz="1425">
              <a:solidFill>
                <a:prstClr val="white"/>
              </a:solidFill>
              <a:latin typeface="Calibri" panose="020F0502020204030204"/>
            </a:endParaRPr>
          </a:p>
        </p:txBody>
      </p:sp>
      <p:sp>
        <p:nvSpPr>
          <p:cNvPr id="9" name="Bent Arrow 8"/>
          <p:cNvSpPr/>
          <p:nvPr/>
        </p:nvSpPr>
        <p:spPr>
          <a:xfrm rot="5400000">
            <a:off x="5381729" y="2199342"/>
            <a:ext cx="1335881" cy="978694"/>
          </a:xfrm>
          <a:prstGeom prst="bentArrow">
            <a:avLst>
              <a:gd name="adj1" fmla="val 25000"/>
              <a:gd name="adj2" fmla="val 25000"/>
              <a:gd name="adj3" fmla="val 27190"/>
              <a:gd name="adj4" fmla="val 87500"/>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normAutofit/>
          </a:bodyPr>
          <a:lstStyle/>
          <a:p>
            <a:pPr algn="ctr"/>
            <a:endParaRPr lang="en-US" sz="1425">
              <a:solidFill>
                <a:prstClr val="black"/>
              </a:solidFill>
              <a:latin typeface="Calibri" panose="020F0502020204030204"/>
            </a:endParaRPr>
          </a:p>
        </p:txBody>
      </p:sp>
      <p:sp>
        <p:nvSpPr>
          <p:cNvPr id="12" name="Rectangle 11"/>
          <p:cNvSpPr/>
          <p:nvPr/>
        </p:nvSpPr>
        <p:spPr>
          <a:xfrm rot="5400000">
            <a:off x="6853342" y="3051481"/>
            <a:ext cx="250031" cy="8786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normAutofit/>
          </a:bodyPr>
          <a:lstStyle/>
          <a:p>
            <a:pPr algn="ctr"/>
            <a:endParaRPr lang="en-US" sz="1425">
              <a:solidFill>
                <a:prstClr val="white"/>
              </a:solidFill>
              <a:latin typeface="Calibri" panose="020F0502020204030204"/>
            </a:endParaRPr>
          </a:p>
        </p:txBody>
      </p:sp>
      <p:sp>
        <p:nvSpPr>
          <p:cNvPr id="13" name="Bent Arrow 12"/>
          <p:cNvSpPr/>
          <p:nvPr/>
        </p:nvSpPr>
        <p:spPr>
          <a:xfrm rot="5400000" flipH="1">
            <a:off x="7665321" y="2433905"/>
            <a:ext cx="1335881" cy="978694"/>
          </a:xfrm>
          <a:prstGeom prst="bentArrow">
            <a:avLst>
              <a:gd name="adj1" fmla="val 25000"/>
              <a:gd name="adj2" fmla="val 25000"/>
              <a:gd name="adj3" fmla="val 27190"/>
              <a:gd name="adj4" fmla="val 875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normAutofit/>
          </a:bodyPr>
          <a:lstStyle/>
          <a:p>
            <a:pPr algn="ctr"/>
            <a:endParaRPr lang="en-US" sz="1425">
              <a:solidFill>
                <a:prstClr val="black"/>
              </a:solidFill>
              <a:latin typeface="Calibri" panose="020F0502020204030204"/>
            </a:endParaRPr>
          </a:p>
        </p:txBody>
      </p:sp>
      <p:sp>
        <p:nvSpPr>
          <p:cNvPr id="14" name="Rounded Rectangular Callout 13"/>
          <p:cNvSpPr/>
          <p:nvPr/>
        </p:nvSpPr>
        <p:spPr>
          <a:xfrm>
            <a:off x="1804325" y="1939753"/>
            <a:ext cx="1528763" cy="731605"/>
          </a:xfrm>
          <a:prstGeom prst="wedgeRoundRectCallout">
            <a:avLst>
              <a:gd name="adj1" fmla="val 72353"/>
              <a:gd name="adj2" fmla="val -1104"/>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normAutofit/>
          </a:bodyPr>
          <a:lstStyle/>
          <a:p>
            <a:pPr algn="ctr"/>
            <a:endParaRPr lang="en-US" sz="1425">
              <a:solidFill>
                <a:prstClr val="white"/>
              </a:solidFill>
              <a:latin typeface="Calibri" panose="020F0502020204030204"/>
            </a:endParaRPr>
          </a:p>
        </p:txBody>
      </p:sp>
      <p:sp>
        <p:nvSpPr>
          <p:cNvPr id="15" name="Rounded Rectangular Callout 14"/>
          <p:cNvSpPr/>
          <p:nvPr/>
        </p:nvSpPr>
        <p:spPr>
          <a:xfrm>
            <a:off x="6306844" y="1633515"/>
            <a:ext cx="1528763" cy="731605"/>
          </a:xfrm>
          <a:prstGeom prst="wedgeRoundRectCallout">
            <a:avLst>
              <a:gd name="adj1" fmla="val -52608"/>
              <a:gd name="adj2" fmla="val 86912"/>
              <a:gd name="adj3" fmla="val 16667"/>
            </a:avLst>
          </a:prstGeom>
          <a:solidFill>
            <a:schemeClr val="accent3">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normAutofit/>
          </a:bodyPr>
          <a:lstStyle/>
          <a:p>
            <a:pPr algn="ctr"/>
            <a:endParaRPr lang="en-US" sz="1425">
              <a:solidFill>
                <a:prstClr val="white"/>
              </a:solidFill>
              <a:latin typeface="Calibri" panose="020F0502020204030204"/>
            </a:endParaRPr>
          </a:p>
        </p:txBody>
      </p:sp>
      <p:sp>
        <p:nvSpPr>
          <p:cNvPr id="18" name="TextBox 17"/>
          <p:cNvSpPr txBox="1"/>
          <p:nvPr/>
        </p:nvSpPr>
        <p:spPr>
          <a:xfrm>
            <a:off x="2057400" y="4917540"/>
            <a:ext cx="2737005" cy="1150806"/>
          </a:xfrm>
          <a:prstGeom prst="rect">
            <a:avLst/>
          </a:prstGeom>
          <a:noFill/>
        </p:spPr>
        <p:txBody>
          <a:bodyPr wrap="square" lIns="68579" tIns="34289" rIns="68579" bIns="34289" rtlCol="0">
            <a:normAutofit/>
          </a:bodyPr>
          <a:lstStyle/>
          <a:p>
            <a:pPr algn="ctr"/>
            <a:r>
              <a:rPr lang="en-US" sz="3000" dirty="0">
                <a:solidFill>
                  <a:srgbClr val="ED7D31"/>
                </a:solidFill>
                <a:latin typeface="Calibri" panose="020F0502020204030204"/>
              </a:rPr>
              <a:t>Academic Engagement</a:t>
            </a:r>
            <a:endParaRPr lang="en-US" sz="3000" dirty="0">
              <a:solidFill>
                <a:prstClr val="black">
                  <a:lumMod val="75000"/>
                  <a:lumOff val="25000"/>
                </a:prstClr>
              </a:solidFill>
              <a:latin typeface="Calibri" panose="020F0502020204030204"/>
            </a:endParaRPr>
          </a:p>
        </p:txBody>
      </p:sp>
      <p:sp>
        <p:nvSpPr>
          <p:cNvPr id="19" name="TextBox 18"/>
          <p:cNvSpPr txBox="1"/>
          <p:nvPr/>
        </p:nvSpPr>
        <p:spPr>
          <a:xfrm>
            <a:off x="3555673" y="2352638"/>
            <a:ext cx="1238732" cy="300083"/>
          </a:xfrm>
          <a:prstGeom prst="rect">
            <a:avLst/>
          </a:prstGeom>
          <a:noFill/>
        </p:spPr>
        <p:txBody>
          <a:bodyPr wrap="square" lIns="68579" tIns="34289" rIns="68579" bIns="34289" rtlCol="0">
            <a:normAutofit/>
          </a:bodyPr>
          <a:lstStyle/>
          <a:p>
            <a:pPr algn="ctr"/>
            <a:r>
              <a:rPr lang="en-US" sz="1500" b="1" dirty="0">
                <a:solidFill>
                  <a:srgbClr val="ED7D31"/>
                </a:solidFill>
                <a:latin typeface="Calibri" panose="020F0502020204030204"/>
              </a:rPr>
              <a:t>Reading</a:t>
            </a:r>
          </a:p>
        </p:txBody>
      </p:sp>
      <p:sp>
        <p:nvSpPr>
          <p:cNvPr id="21" name="TextBox 20"/>
          <p:cNvSpPr txBox="1"/>
          <p:nvPr/>
        </p:nvSpPr>
        <p:spPr>
          <a:xfrm>
            <a:off x="1716985" y="2037486"/>
            <a:ext cx="1703443" cy="588621"/>
          </a:xfrm>
          <a:prstGeom prst="rect">
            <a:avLst/>
          </a:prstGeom>
          <a:noFill/>
        </p:spPr>
        <p:txBody>
          <a:bodyPr wrap="square" lIns="68579" tIns="34289" rIns="68579" bIns="34289" rtlCol="0">
            <a:normAutofit/>
          </a:bodyPr>
          <a:lstStyle/>
          <a:p>
            <a:pPr algn="ctr"/>
            <a:r>
              <a:rPr lang="en-US" sz="1125" dirty="0">
                <a:solidFill>
                  <a:srgbClr val="ED7D31">
                    <a:lumMod val="50000"/>
                  </a:srgbClr>
                </a:solidFill>
                <a:latin typeface="Calibri" panose="020F0502020204030204"/>
              </a:rPr>
              <a:t>Inattentive behaviors have strong negative effects on reading</a:t>
            </a:r>
          </a:p>
        </p:txBody>
      </p:sp>
      <p:sp>
        <p:nvSpPr>
          <p:cNvPr id="22" name="TextBox 21"/>
          <p:cNvSpPr txBox="1"/>
          <p:nvPr/>
        </p:nvSpPr>
        <p:spPr>
          <a:xfrm>
            <a:off x="6133532" y="1548139"/>
            <a:ext cx="2107561" cy="821568"/>
          </a:xfrm>
          <a:prstGeom prst="rect">
            <a:avLst/>
          </a:prstGeom>
          <a:noFill/>
        </p:spPr>
        <p:txBody>
          <a:bodyPr wrap="square" lIns="68579" tIns="34289" rIns="68579" bIns="34289" rtlCol="0">
            <a:noAutofit/>
          </a:bodyPr>
          <a:lstStyle/>
          <a:p>
            <a:pPr algn="ctr"/>
            <a:r>
              <a:rPr lang="en-US" sz="1600" dirty="0">
                <a:solidFill>
                  <a:prstClr val="black"/>
                </a:solidFill>
                <a:latin typeface="Calibri" panose="020F0502020204030204"/>
              </a:rPr>
              <a:t>Low reading achievement leads to increased attentiveness</a:t>
            </a:r>
          </a:p>
        </p:txBody>
      </p:sp>
      <p:sp>
        <p:nvSpPr>
          <p:cNvPr id="48" name="TextBox 47"/>
          <p:cNvSpPr txBox="1"/>
          <p:nvPr/>
        </p:nvSpPr>
        <p:spPr>
          <a:xfrm>
            <a:off x="5082875" y="2365118"/>
            <a:ext cx="819851" cy="463048"/>
          </a:xfrm>
          <a:prstGeom prst="rect">
            <a:avLst/>
          </a:prstGeom>
          <a:noFill/>
        </p:spPr>
        <p:txBody>
          <a:bodyPr wrap="square" lIns="68579" tIns="34289" rIns="68579" bIns="34289" rtlCol="0">
            <a:normAutofit fontScale="92500"/>
          </a:bodyPr>
          <a:lstStyle/>
          <a:p>
            <a:pPr algn="ctr"/>
            <a:r>
              <a:rPr lang="en-US" sz="1500" b="1" dirty="0">
                <a:solidFill>
                  <a:prstClr val="black"/>
                </a:solidFill>
                <a:latin typeface="Calibri" panose="020F0502020204030204"/>
              </a:rPr>
              <a:t>Behavior</a:t>
            </a:r>
          </a:p>
        </p:txBody>
      </p:sp>
      <p:sp>
        <p:nvSpPr>
          <p:cNvPr id="62" name="TextBox 61"/>
          <p:cNvSpPr txBox="1"/>
          <p:nvPr/>
        </p:nvSpPr>
        <p:spPr>
          <a:xfrm>
            <a:off x="8331619" y="1614850"/>
            <a:ext cx="1935956" cy="654518"/>
          </a:xfrm>
          <a:prstGeom prst="rect">
            <a:avLst/>
          </a:prstGeom>
          <a:noFill/>
        </p:spPr>
        <p:txBody>
          <a:bodyPr wrap="square" lIns="68579" tIns="34289" rIns="68579" bIns="34289" rtlCol="0">
            <a:normAutofit fontScale="77500" lnSpcReduction="20000"/>
          </a:bodyPr>
          <a:lstStyle/>
          <a:p>
            <a:pPr algn="ctr"/>
            <a:r>
              <a:rPr lang="en-US" sz="3000">
                <a:solidFill>
                  <a:srgbClr val="70AD47"/>
                </a:solidFill>
                <a:latin typeface="Calibri" panose="020F0502020204030204"/>
              </a:rPr>
              <a:t>Reciprocal Effects</a:t>
            </a:r>
            <a:endParaRPr lang="en-US" sz="3000" dirty="0">
              <a:solidFill>
                <a:prstClr val="black">
                  <a:lumMod val="75000"/>
                  <a:lumOff val="25000"/>
                </a:prstClr>
              </a:solidFill>
              <a:latin typeface="Calibri" panose="020F0502020204030204"/>
            </a:endParaRPr>
          </a:p>
        </p:txBody>
      </p:sp>
      <p:grpSp>
        <p:nvGrpSpPr>
          <p:cNvPr id="33" name="Group 32"/>
          <p:cNvGrpSpPr/>
          <p:nvPr/>
        </p:nvGrpSpPr>
        <p:grpSpPr>
          <a:xfrm>
            <a:off x="5401762" y="2689351"/>
            <a:ext cx="561218" cy="561218"/>
            <a:chOff x="8631238" y="1792288"/>
            <a:chExt cx="2851151" cy="2851150"/>
          </a:xfrm>
          <a:solidFill>
            <a:schemeClr val="accent3">
              <a:lumMod val="75000"/>
              <a:lumOff val="25000"/>
            </a:schemeClr>
          </a:solidFill>
        </p:grpSpPr>
        <p:sp>
          <p:nvSpPr>
            <p:cNvPr id="34" name="Freeform 18"/>
            <p:cNvSpPr>
              <a:spLocks noEditPoints="1"/>
            </p:cNvSpPr>
            <p:nvPr/>
          </p:nvSpPr>
          <p:spPr bwMode="auto">
            <a:xfrm>
              <a:off x="8631238" y="2963863"/>
              <a:ext cx="1614488" cy="1679575"/>
            </a:xfrm>
            <a:custGeom>
              <a:avLst/>
              <a:gdLst>
                <a:gd name="T0" fmla="*/ 861 w 896"/>
                <a:gd name="T1" fmla="*/ 560 h 922"/>
                <a:gd name="T2" fmla="*/ 804 w 896"/>
                <a:gd name="T3" fmla="*/ 526 h 922"/>
                <a:gd name="T4" fmla="*/ 810 w 896"/>
                <a:gd name="T5" fmla="*/ 461 h 922"/>
                <a:gd name="T6" fmla="*/ 804 w 896"/>
                <a:gd name="T7" fmla="*/ 396 h 922"/>
                <a:gd name="T8" fmla="*/ 861 w 896"/>
                <a:gd name="T9" fmla="*/ 363 h 922"/>
                <a:gd name="T10" fmla="*/ 886 w 896"/>
                <a:gd name="T11" fmla="*/ 330 h 922"/>
                <a:gd name="T12" fmla="*/ 881 w 896"/>
                <a:gd name="T13" fmla="*/ 290 h 922"/>
                <a:gd name="T14" fmla="*/ 813 w 896"/>
                <a:gd name="T15" fmla="*/ 172 h 922"/>
                <a:gd name="T16" fmla="*/ 740 w 896"/>
                <a:gd name="T17" fmla="*/ 153 h 922"/>
                <a:gd name="T18" fmla="*/ 683 w 896"/>
                <a:gd name="T19" fmla="*/ 186 h 922"/>
                <a:gd name="T20" fmla="*/ 569 w 896"/>
                <a:gd name="T21" fmla="*/ 121 h 922"/>
                <a:gd name="T22" fmla="*/ 569 w 896"/>
                <a:gd name="T23" fmla="*/ 54 h 922"/>
                <a:gd name="T24" fmla="*/ 516 w 896"/>
                <a:gd name="T25" fmla="*/ 0 h 922"/>
                <a:gd name="T26" fmla="*/ 380 w 896"/>
                <a:gd name="T27" fmla="*/ 0 h 922"/>
                <a:gd name="T28" fmla="*/ 327 w 896"/>
                <a:gd name="T29" fmla="*/ 54 h 922"/>
                <a:gd name="T30" fmla="*/ 327 w 896"/>
                <a:gd name="T31" fmla="*/ 121 h 922"/>
                <a:gd name="T32" fmla="*/ 214 w 896"/>
                <a:gd name="T33" fmla="*/ 186 h 922"/>
                <a:gd name="T34" fmla="*/ 156 w 896"/>
                <a:gd name="T35" fmla="*/ 153 h 922"/>
                <a:gd name="T36" fmla="*/ 83 w 896"/>
                <a:gd name="T37" fmla="*/ 172 h 922"/>
                <a:gd name="T38" fmla="*/ 15 w 896"/>
                <a:gd name="T39" fmla="*/ 289 h 922"/>
                <a:gd name="T40" fmla="*/ 35 w 896"/>
                <a:gd name="T41" fmla="*/ 363 h 922"/>
                <a:gd name="T42" fmla="*/ 93 w 896"/>
                <a:gd name="T43" fmla="*/ 396 h 922"/>
                <a:gd name="T44" fmla="*/ 86 w 896"/>
                <a:gd name="T45" fmla="*/ 461 h 922"/>
                <a:gd name="T46" fmla="*/ 93 w 896"/>
                <a:gd name="T47" fmla="*/ 527 h 922"/>
                <a:gd name="T48" fmla="*/ 35 w 896"/>
                <a:gd name="T49" fmla="*/ 560 h 922"/>
                <a:gd name="T50" fmla="*/ 15 w 896"/>
                <a:gd name="T51" fmla="*/ 633 h 922"/>
                <a:gd name="T52" fmla="*/ 83 w 896"/>
                <a:gd name="T53" fmla="*/ 750 h 922"/>
                <a:gd name="T54" fmla="*/ 115 w 896"/>
                <a:gd name="T55" fmla="*/ 775 h 922"/>
                <a:gd name="T56" fmla="*/ 156 w 896"/>
                <a:gd name="T57" fmla="*/ 770 h 922"/>
                <a:gd name="T58" fmla="*/ 214 w 896"/>
                <a:gd name="T59" fmla="*/ 736 h 922"/>
                <a:gd name="T60" fmla="*/ 327 w 896"/>
                <a:gd name="T61" fmla="*/ 802 h 922"/>
                <a:gd name="T62" fmla="*/ 327 w 896"/>
                <a:gd name="T63" fmla="*/ 868 h 922"/>
                <a:gd name="T64" fmla="*/ 380 w 896"/>
                <a:gd name="T65" fmla="*/ 922 h 922"/>
                <a:gd name="T66" fmla="*/ 516 w 896"/>
                <a:gd name="T67" fmla="*/ 922 h 922"/>
                <a:gd name="T68" fmla="*/ 569 w 896"/>
                <a:gd name="T69" fmla="*/ 868 h 922"/>
                <a:gd name="T70" fmla="*/ 569 w 896"/>
                <a:gd name="T71" fmla="*/ 802 h 922"/>
                <a:gd name="T72" fmla="*/ 682 w 896"/>
                <a:gd name="T73" fmla="*/ 736 h 922"/>
                <a:gd name="T74" fmla="*/ 740 w 896"/>
                <a:gd name="T75" fmla="*/ 770 h 922"/>
                <a:gd name="T76" fmla="*/ 813 w 896"/>
                <a:gd name="T77" fmla="*/ 750 h 922"/>
                <a:gd name="T78" fmla="*/ 881 w 896"/>
                <a:gd name="T79" fmla="*/ 633 h 922"/>
                <a:gd name="T80" fmla="*/ 861 w 896"/>
                <a:gd name="T81" fmla="*/ 560 h 922"/>
                <a:gd name="T82" fmla="*/ 448 w 896"/>
                <a:gd name="T83" fmla="*/ 689 h 922"/>
                <a:gd name="T84" fmla="*/ 221 w 896"/>
                <a:gd name="T85" fmla="*/ 461 h 922"/>
                <a:gd name="T86" fmla="*/ 448 w 896"/>
                <a:gd name="T87" fmla="*/ 234 h 922"/>
                <a:gd name="T88" fmla="*/ 676 w 896"/>
                <a:gd name="T89" fmla="*/ 461 h 922"/>
                <a:gd name="T90" fmla="*/ 448 w 896"/>
                <a:gd name="T91" fmla="*/ 689 h 922"/>
                <a:gd name="T92" fmla="*/ 448 w 896"/>
                <a:gd name="T93" fmla="*/ 689 h 922"/>
                <a:gd name="T94" fmla="*/ 448 w 896"/>
                <a:gd name="T95" fmla="*/ 689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96" h="922">
                  <a:moveTo>
                    <a:pt x="861" y="560"/>
                  </a:moveTo>
                  <a:cubicBezTo>
                    <a:pt x="804" y="526"/>
                    <a:pt x="804" y="526"/>
                    <a:pt x="804" y="526"/>
                  </a:cubicBezTo>
                  <a:cubicBezTo>
                    <a:pt x="808" y="505"/>
                    <a:pt x="810" y="484"/>
                    <a:pt x="810" y="461"/>
                  </a:cubicBezTo>
                  <a:cubicBezTo>
                    <a:pt x="810" y="439"/>
                    <a:pt x="808" y="417"/>
                    <a:pt x="804" y="396"/>
                  </a:cubicBezTo>
                  <a:cubicBezTo>
                    <a:pt x="861" y="363"/>
                    <a:pt x="861" y="363"/>
                    <a:pt x="861" y="363"/>
                  </a:cubicBezTo>
                  <a:cubicBezTo>
                    <a:pt x="874" y="356"/>
                    <a:pt x="883" y="344"/>
                    <a:pt x="886" y="330"/>
                  </a:cubicBezTo>
                  <a:cubicBezTo>
                    <a:pt x="890" y="316"/>
                    <a:pt x="888" y="302"/>
                    <a:pt x="881" y="290"/>
                  </a:cubicBezTo>
                  <a:cubicBezTo>
                    <a:pt x="813" y="172"/>
                    <a:pt x="813" y="172"/>
                    <a:pt x="813" y="172"/>
                  </a:cubicBezTo>
                  <a:cubicBezTo>
                    <a:pt x="799" y="147"/>
                    <a:pt x="766" y="138"/>
                    <a:pt x="740" y="153"/>
                  </a:cubicBezTo>
                  <a:cubicBezTo>
                    <a:pt x="683" y="186"/>
                    <a:pt x="683" y="186"/>
                    <a:pt x="683" y="186"/>
                  </a:cubicBezTo>
                  <a:cubicBezTo>
                    <a:pt x="649" y="158"/>
                    <a:pt x="611" y="136"/>
                    <a:pt x="569" y="121"/>
                  </a:cubicBezTo>
                  <a:cubicBezTo>
                    <a:pt x="569" y="54"/>
                    <a:pt x="569" y="54"/>
                    <a:pt x="569" y="54"/>
                  </a:cubicBezTo>
                  <a:cubicBezTo>
                    <a:pt x="569" y="24"/>
                    <a:pt x="545" y="0"/>
                    <a:pt x="516" y="0"/>
                  </a:cubicBezTo>
                  <a:cubicBezTo>
                    <a:pt x="380" y="0"/>
                    <a:pt x="380" y="0"/>
                    <a:pt x="380" y="0"/>
                  </a:cubicBezTo>
                  <a:cubicBezTo>
                    <a:pt x="351" y="0"/>
                    <a:pt x="327" y="24"/>
                    <a:pt x="327" y="54"/>
                  </a:cubicBezTo>
                  <a:cubicBezTo>
                    <a:pt x="327" y="121"/>
                    <a:pt x="327" y="121"/>
                    <a:pt x="327" y="121"/>
                  </a:cubicBezTo>
                  <a:cubicBezTo>
                    <a:pt x="285" y="136"/>
                    <a:pt x="247" y="158"/>
                    <a:pt x="214" y="186"/>
                  </a:cubicBezTo>
                  <a:cubicBezTo>
                    <a:pt x="156" y="153"/>
                    <a:pt x="156" y="153"/>
                    <a:pt x="156" y="153"/>
                  </a:cubicBezTo>
                  <a:cubicBezTo>
                    <a:pt x="130" y="138"/>
                    <a:pt x="98" y="147"/>
                    <a:pt x="83" y="172"/>
                  </a:cubicBezTo>
                  <a:cubicBezTo>
                    <a:pt x="15" y="289"/>
                    <a:pt x="15" y="289"/>
                    <a:pt x="15" y="289"/>
                  </a:cubicBezTo>
                  <a:cubicBezTo>
                    <a:pt x="0" y="315"/>
                    <a:pt x="9" y="348"/>
                    <a:pt x="35" y="363"/>
                  </a:cubicBezTo>
                  <a:cubicBezTo>
                    <a:pt x="93" y="396"/>
                    <a:pt x="93" y="396"/>
                    <a:pt x="93" y="396"/>
                  </a:cubicBezTo>
                  <a:cubicBezTo>
                    <a:pt x="89" y="417"/>
                    <a:pt x="86" y="439"/>
                    <a:pt x="86" y="461"/>
                  </a:cubicBezTo>
                  <a:cubicBezTo>
                    <a:pt x="86" y="484"/>
                    <a:pt x="89" y="505"/>
                    <a:pt x="93" y="527"/>
                  </a:cubicBezTo>
                  <a:cubicBezTo>
                    <a:pt x="35" y="560"/>
                    <a:pt x="35" y="560"/>
                    <a:pt x="35" y="560"/>
                  </a:cubicBezTo>
                  <a:cubicBezTo>
                    <a:pt x="9" y="575"/>
                    <a:pt x="0" y="607"/>
                    <a:pt x="15" y="633"/>
                  </a:cubicBezTo>
                  <a:cubicBezTo>
                    <a:pt x="83" y="750"/>
                    <a:pt x="83" y="750"/>
                    <a:pt x="83" y="750"/>
                  </a:cubicBezTo>
                  <a:cubicBezTo>
                    <a:pt x="90" y="763"/>
                    <a:pt x="102" y="772"/>
                    <a:pt x="115" y="775"/>
                  </a:cubicBezTo>
                  <a:cubicBezTo>
                    <a:pt x="129" y="779"/>
                    <a:pt x="144" y="777"/>
                    <a:pt x="156" y="770"/>
                  </a:cubicBezTo>
                  <a:cubicBezTo>
                    <a:pt x="214" y="736"/>
                    <a:pt x="214" y="736"/>
                    <a:pt x="214" y="736"/>
                  </a:cubicBezTo>
                  <a:cubicBezTo>
                    <a:pt x="247" y="765"/>
                    <a:pt x="285" y="787"/>
                    <a:pt x="327" y="802"/>
                  </a:cubicBezTo>
                  <a:cubicBezTo>
                    <a:pt x="327" y="868"/>
                    <a:pt x="327" y="868"/>
                    <a:pt x="327" y="868"/>
                  </a:cubicBezTo>
                  <a:cubicBezTo>
                    <a:pt x="327" y="898"/>
                    <a:pt x="351" y="922"/>
                    <a:pt x="380" y="922"/>
                  </a:cubicBezTo>
                  <a:cubicBezTo>
                    <a:pt x="516" y="922"/>
                    <a:pt x="516" y="922"/>
                    <a:pt x="516" y="922"/>
                  </a:cubicBezTo>
                  <a:cubicBezTo>
                    <a:pt x="545" y="922"/>
                    <a:pt x="569" y="898"/>
                    <a:pt x="569" y="868"/>
                  </a:cubicBezTo>
                  <a:cubicBezTo>
                    <a:pt x="569" y="802"/>
                    <a:pt x="569" y="802"/>
                    <a:pt x="569" y="802"/>
                  </a:cubicBezTo>
                  <a:cubicBezTo>
                    <a:pt x="611" y="787"/>
                    <a:pt x="649" y="765"/>
                    <a:pt x="682" y="736"/>
                  </a:cubicBezTo>
                  <a:cubicBezTo>
                    <a:pt x="740" y="770"/>
                    <a:pt x="740" y="770"/>
                    <a:pt x="740" y="770"/>
                  </a:cubicBezTo>
                  <a:cubicBezTo>
                    <a:pt x="766" y="785"/>
                    <a:pt x="799" y="776"/>
                    <a:pt x="813" y="750"/>
                  </a:cubicBezTo>
                  <a:cubicBezTo>
                    <a:pt x="881" y="633"/>
                    <a:pt x="881" y="633"/>
                    <a:pt x="881" y="633"/>
                  </a:cubicBezTo>
                  <a:cubicBezTo>
                    <a:pt x="896" y="607"/>
                    <a:pt x="887" y="575"/>
                    <a:pt x="861" y="560"/>
                  </a:cubicBezTo>
                  <a:close/>
                  <a:moveTo>
                    <a:pt x="448" y="689"/>
                  </a:moveTo>
                  <a:cubicBezTo>
                    <a:pt x="323" y="689"/>
                    <a:pt x="221" y="587"/>
                    <a:pt x="221" y="461"/>
                  </a:cubicBezTo>
                  <a:cubicBezTo>
                    <a:pt x="221" y="336"/>
                    <a:pt x="323" y="234"/>
                    <a:pt x="448" y="234"/>
                  </a:cubicBezTo>
                  <a:cubicBezTo>
                    <a:pt x="574" y="234"/>
                    <a:pt x="676" y="336"/>
                    <a:pt x="676" y="461"/>
                  </a:cubicBezTo>
                  <a:cubicBezTo>
                    <a:pt x="676" y="587"/>
                    <a:pt x="574" y="689"/>
                    <a:pt x="448" y="689"/>
                  </a:cubicBezTo>
                  <a:close/>
                  <a:moveTo>
                    <a:pt x="448" y="689"/>
                  </a:moveTo>
                  <a:cubicBezTo>
                    <a:pt x="448" y="689"/>
                    <a:pt x="448" y="689"/>
                    <a:pt x="448" y="6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endParaRPr lang="en-US" sz="1425">
                <a:solidFill>
                  <a:prstClr val="black"/>
                </a:solidFill>
                <a:latin typeface="Calibri" panose="020F0502020204030204"/>
              </a:endParaRPr>
            </a:p>
          </p:txBody>
        </p:sp>
        <p:sp>
          <p:nvSpPr>
            <p:cNvPr id="35" name="Freeform 19"/>
            <p:cNvSpPr>
              <a:spLocks noEditPoints="1"/>
            </p:cNvSpPr>
            <p:nvPr/>
          </p:nvSpPr>
          <p:spPr bwMode="auto">
            <a:xfrm>
              <a:off x="9123363" y="3484563"/>
              <a:ext cx="630238" cy="638175"/>
            </a:xfrm>
            <a:custGeom>
              <a:avLst/>
              <a:gdLst>
                <a:gd name="T0" fmla="*/ 175 w 350"/>
                <a:gd name="T1" fmla="*/ 0 h 350"/>
                <a:gd name="T2" fmla="*/ 0 w 350"/>
                <a:gd name="T3" fmla="*/ 175 h 350"/>
                <a:gd name="T4" fmla="*/ 175 w 350"/>
                <a:gd name="T5" fmla="*/ 350 h 350"/>
                <a:gd name="T6" fmla="*/ 350 w 350"/>
                <a:gd name="T7" fmla="*/ 175 h 350"/>
                <a:gd name="T8" fmla="*/ 175 w 350"/>
                <a:gd name="T9" fmla="*/ 0 h 350"/>
                <a:gd name="T10" fmla="*/ 175 w 350"/>
                <a:gd name="T11" fmla="*/ 0 h 350"/>
                <a:gd name="T12" fmla="*/ 175 w 350"/>
                <a:gd name="T13" fmla="*/ 0 h 350"/>
              </a:gdLst>
              <a:ahLst/>
              <a:cxnLst>
                <a:cxn ang="0">
                  <a:pos x="T0" y="T1"/>
                </a:cxn>
                <a:cxn ang="0">
                  <a:pos x="T2" y="T3"/>
                </a:cxn>
                <a:cxn ang="0">
                  <a:pos x="T4" y="T5"/>
                </a:cxn>
                <a:cxn ang="0">
                  <a:pos x="T6" y="T7"/>
                </a:cxn>
                <a:cxn ang="0">
                  <a:pos x="T8" y="T9"/>
                </a:cxn>
                <a:cxn ang="0">
                  <a:pos x="T10" y="T11"/>
                </a:cxn>
                <a:cxn ang="0">
                  <a:pos x="T12" y="T13"/>
                </a:cxn>
              </a:cxnLst>
              <a:rect l="0" t="0" r="r" b="b"/>
              <a:pathLst>
                <a:path w="350" h="350">
                  <a:moveTo>
                    <a:pt x="175" y="0"/>
                  </a:moveTo>
                  <a:cubicBezTo>
                    <a:pt x="79" y="0"/>
                    <a:pt x="0" y="79"/>
                    <a:pt x="0" y="175"/>
                  </a:cubicBezTo>
                  <a:cubicBezTo>
                    <a:pt x="0" y="272"/>
                    <a:pt x="79" y="350"/>
                    <a:pt x="175" y="350"/>
                  </a:cubicBezTo>
                  <a:cubicBezTo>
                    <a:pt x="272" y="350"/>
                    <a:pt x="350" y="272"/>
                    <a:pt x="350" y="175"/>
                  </a:cubicBezTo>
                  <a:cubicBezTo>
                    <a:pt x="350" y="79"/>
                    <a:pt x="272" y="0"/>
                    <a:pt x="175" y="0"/>
                  </a:cubicBezTo>
                  <a:close/>
                  <a:moveTo>
                    <a:pt x="175" y="0"/>
                  </a:moveTo>
                  <a:cubicBezTo>
                    <a:pt x="175" y="0"/>
                    <a:pt x="175" y="0"/>
                    <a:pt x="17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36" name="Freeform 20"/>
            <p:cNvSpPr>
              <a:spLocks noEditPoints="1"/>
            </p:cNvSpPr>
            <p:nvPr/>
          </p:nvSpPr>
          <p:spPr bwMode="auto">
            <a:xfrm>
              <a:off x="9153526" y="1792288"/>
              <a:ext cx="2328863" cy="2459038"/>
            </a:xfrm>
            <a:custGeom>
              <a:avLst/>
              <a:gdLst>
                <a:gd name="T0" fmla="*/ 1227 w 1292"/>
                <a:gd name="T1" fmla="*/ 972 h 1350"/>
                <a:gd name="T2" fmla="*/ 1027 w 1292"/>
                <a:gd name="T3" fmla="*/ 904 h 1350"/>
                <a:gd name="T4" fmla="*/ 446 w 1292"/>
                <a:gd name="T5" fmla="*/ 277 h 1350"/>
                <a:gd name="T6" fmla="*/ 392 w 1292"/>
                <a:gd name="T7" fmla="*/ 74 h 1350"/>
                <a:gd name="T8" fmla="*/ 218 w 1292"/>
                <a:gd name="T9" fmla="*/ 3 h 1350"/>
                <a:gd name="T10" fmla="*/ 199 w 1292"/>
                <a:gd name="T11" fmla="*/ 17 h 1350"/>
                <a:gd name="T12" fmla="*/ 203 w 1292"/>
                <a:gd name="T13" fmla="*/ 39 h 1350"/>
                <a:gd name="T14" fmla="*/ 265 w 1292"/>
                <a:gd name="T15" fmla="*/ 105 h 1350"/>
                <a:gd name="T16" fmla="*/ 273 w 1292"/>
                <a:gd name="T17" fmla="*/ 127 h 1350"/>
                <a:gd name="T18" fmla="*/ 263 w 1292"/>
                <a:gd name="T19" fmla="*/ 149 h 1350"/>
                <a:gd name="T20" fmla="*/ 149 w 1292"/>
                <a:gd name="T21" fmla="*/ 254 h 1350"/>
                <a:gd name="T22" fmla="*/ 106 w 1292"/>
                <a:gd name="T23" fmla="*/ 253 h 1350"/>
                <a:gd name="T24" fmla="*/ 45 w 1292"/>
                <a:gd name="T25" fmla="*/ 187 h 1350"/>
                <a:gd name="T26" fmla="*/ 23 w 1292"/>
                <a:gd name="T27" fmla="*/ 181 h 1350"/>
                <a:gd name="T28" fmla="*/ 8 w 1292"/>
                <a:gd name="T29" fmla="*/ 199 h 1350"/>
                <a:gd name="T30" fmla="*/ 65 w 1292"/>
                <a:gd name="T31" fmla="*/ 377 h 1350"/>
                <a:gd name="T32" fmla="*/ 264 w 1292"/>
                <a:gd name="T33" fmla="*/ 446 h 1350"/>
                <a:gd name="T34" fmla="*/ 846 w 1292"/>
                <a:gd name="T35" fmla="*/ 1072 h 1350"/>
                <a:gd name="T36" fmla="*/ 900 w 1292"/>
                <a:gd name="T37" fmla="*/ 1276 h 1350"/>
                <a:gd name="T38" fmla="*/ 1074 w 1292"/>
                <a:gd name="T39" fmla="*/ 1346 h 1350"/>
                <a:gd name="T40" fmla="*/ 1093 w 1292"/>
                <a:gd name="T41" fmla="*/ 1333 h 1350"/>
                <a:gd name="T42" fmla="*/ 1088 w 1292"/>
                <a:gd name="T43" fmla="*/ 1310 h 1350"/>
                <a:gd name="T44" fmla="*/ 1027 w 1292"/>
                <a:gd name="T45" fmla="*/ 1244 h 1350"/>
                <a:gd name="T46" fmla="*/ 1029 w 1292"/>
                <a:gd name="T47" fmla="*/ 1201 h 1350"/>
                <a:gd name="T48" fmla="*/ 1142 w 1292"/>
                <a:gd name="T49" fmla="*/ 1095 h 1350"/>
                <a:gd name="T50" fmla="*/ 1186 w 1292"/>
                <a:gd name="T51" fmla="*/ 1097 h 1350"/>
                <a:gd name="T52" fmla="*/ 1247 w 1292"/>
                <a:gd name="T53" fmla="*/ 1163 h 1350"/>
                <a:gd name="T54" fmla="*/ 1269 w 1292"/>
                <a:gd name="T55" fmla="*/ 1169 h 1350"/>
                <a:gd name="T56" fmla="*/ 1284 w 1292"/>
                <a:gd name="T57" fmla="*/ 1151 h 1350"/>
                <a:gd name="T58" fmla="*/ 1227 w 1292"/>
                <a:gd name="T59" fmla="*/ 972 h 1350"/>
                <a:gd name="T60" fmla="*/ 1227 w 1292"/>
                <a:gd name="T61" fmla="*/ 972 h 1350"/>
                <a:gd name="T62" fmla="*/ 1227 w 1292"/>
                <a:gd name="T63" fmla="*/ 972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92" h="1350">
                  <a:moveTo>
                    <a:pt x="1227" y="972"/>
                  </a:moveTo>
                  <a:cubicBezTo>
                    <a:pt x="1174" y="915"/>
                    <a:pt x="1099" y="892"/>
                    <a:pt x="1027" y="904"/>
                  </a:cubicBezTo>
                  <a:cubicBezTo>
                    <a:pt x="446" y="277"/>
                    <a:pt x="446" y="277"/>
                    <a:pt x="446" y="277"/>
                  </a:cubicBezTo>
                  <a:cubicBezTo>
                    <a:pt x="462" y="207"/>
                    <a:pt x="445" y="130"/>
                    <a:pt x="392" y="74"/>
                  </a:cubicBezTo>
                  <a:cubicBezTo>
                    <a:pt x="346" y="23"/>
                    <a:pt x="281" y="0"/>
                    <a:pt x="218" y="3"/>
                  </a:cubicBezTo>
                  <a:cubicBezTo>
                    <a:pt x="210" y="4"/>
                    <a:pt x="202" y="9"/>
                    <a:pt x="199" y="17"/>
                  </a:cubicBezTo>
                  <a:cubicBezTo>
                    <a:pt x="196" y="24"/>
                    <a:pt x="198" y="33"/>
                    <a:pt x="203" y="39"/>
                  </a:cubicBezTo>
                  <a:cubicBezTo>
                    <a:pt x="265" y="105"/>
                    <a:pt x="265" y="105"/>
                    <a:pt x="265" y="105"/>
                  </a:cubicBezTo>
                  <a:cubicBezTo>
                    <a:pt x="270" y="111"/>
                    <a:pt x="273" y="119"/>
                    <a:pt x="273" y="127"/>
                  </a:cubicBezTo>
                  <a:cubicBezTo>
                    <a:pt x="272" y="135"/>
                    <a:pt x="269" y="143"/>
                    <a:pt x="263" y="149"/>
                  </a:cubicBezTo>
                  <a:cubicBezTo>
                    <a:pt x="149" y="254"/>
                    <a:pt x="149" y="254"/>
                    <a:pt x="149" y="254"/>
                  </a:cubicBezTo>
                  <a:cubicBezTo>
                    <a:pt x="137" y="266"/>
                    <a:pt x="118" y="265"/>
                    <a:pt x="106" y="253"/>
                  </a:cubicBezTo>
                  <a:cubicBezTo>
                    <a:pt x="45" y="187"/>
                    <a:pt x="45" y="187"/>
                    <a:pt x="45" y="187"/>
                  </a:cubicBezTo>
                  <a:cubicBezTo>
                    <a:pt x="39" y="180"/>
                    <a:pt x="30" y="178"/>
                    <a:pt x="23" y="181"/>
                  </a:cubicBezTo>
                  <a:cubicBezTo>
                    <a:pt x="15" y="183"/>
                    <a:pt x="9" y="190"/>
                    <a:pt x="8" y="199"/>
                  </a:cubicBezTo>
                  <a:cubicBezTo>
                    <a:pt x="0" y="262"/>
                    <a:pt x="18" y="327"/>
                    <a:pt x="65" y="377"/>
                  </a:cubicBezTo>
                  <a:cubicBezTo>
                    <a:pt x="118" y="434"/>
                    <a:pt x="193" y="457"/>
                    <a:pt x="264" y="446"/>
                  </a:cubicBezTo>
                  <a:cubicBezTo>
                    <a:pt x="846" y="1072"/>
                    <a:pt x="846" y="1072"/>
                    <a:pt x="846" y="1072"/>
                  </a:cubicBezTo>
                  <a:cubicBezTo>
                    <a:pt x="829" y="1142"/>
                    <a:pt x="847" y="1219"/>
                    <a:pt x="900" y="1276"/>
                  </a:cubicBezTo>
                  <a:cubicBezTo>
                    <a:pt x="946" y="1326"/>
                    <a:pt x="1010" y="1350"/>
                    <a:pt x="1074" y="1346"/>
                  </a:cubicBezTo>
                  <a:cubicBezTo>
                    <a:pt x="1082" y="1346"/>
                    <a:pt x="1089" y="1341"/>
                    <a:pt x="1093" y="1333"/>
                  </a:cubicBezTo>
                  <a:cubicBezTo>
                    <a:pt x="1096" y="1325"/>
                    <a:pt x="1094" y="1316"/>
                    <a:pt x="1088" y="1310"/>
                  </a:cubicBezTo>
                  <a:cubicBezTo>
                    <a:pt x="1027" y="1244"/>
                    <a:pt x="1027" y="1244"/>
                    <a:pt x="1027" y="1244"/>
                  </a:cubicBezTo>
                  <a:cubicBezTo>
                    <a:pt x="1016" y="1232"/>
                    <a:pt x="1016" y="1212"/>
                    <a:pt x="1029" y="1201"/>
                  </a:cubicBezTo>
                  <a:cubicBezTo>
                    <a:pt x="1142" y="1095"/>
                    <a:pt x="1142" y="1095"/>
                    <a:pt x="1142" y="1095"/>
                  </a:cubicBezTo>
                  <a:cubicBezTo>
                    <a:pt x="1155" y="1084"/>
                    <a:pt x="1174" y="1085"/>
                    <a:pt x="1186" y="1097"/>
                  </a:cubicBezTo>
                  <a:cubicBezTo>
                    <a:pt x="1247" y="1163"/>
                    <a:pt x="1247" y="1163"/>
                    <a:pt x="1247" y="1163"/>
                  </a:cubicBezTo>
                  <a:cubicBezTo>
                    <a:pt x="1253" y="1169"/>
                    <a:pt x="1261" y="1172"/>
                    <a:pt x="1269" y="1169"/>
                  </a:cubicBezTo>
                  <a:cubicBezTo>
                    <a:pt x="1277" y="1166"/>
                    <a:pt x="1283" y="1159"/>
                    <a:pt x="1284" y="1151"/>
                  </a:cubicBezTo>
                  <a:cubicBezTo>
                    <a:pt x="1292" y="1088"/>
                    <a:pt x="1274" y="1022"/>
                    <a:pt x="1227" y="972"/>
                  </a:cubicBezTo>
                  <a:close/>
                  <a:moveTo>
                    <a:pt x="1227" y="972"/>
                  </a:moveTo>
                  <a:cubicBezTo>
                    <a:pt x="1227" y="972"/>
                    <a:pt x="1227" y="972"/>
                    <a:pt x="1227" y="9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rmAutofit/>
            </a:bodyPr>
            <a:lstStyle/>
            <a:p>
              <a:endParaRPr lang="en-US" sz="1425">
                <a:solidFill>
                  <a:prstClr val="black"/>
                </a:solidFill>
                <a:latin typeface="Calibri" panose="020F0502020204030204"/>
              </a:endParaRPr>
            </a:p>
          </p:txBody>
        </p:sp>
      </p:grpSp>
      <p:grpSp>
        <p:nvGrpSpPr>
          <p:cNvPr id="41" name="Group 40"/>
          <p:cNvGrpSpPr/>
          <p:nvPr/>
        </p:nvGrpSpPr>
        <p:grpSpPr>
          <a:xfrm>
            <a:off x="3971586" y="2694538"/>
            <a:ext cx="470710" cy="476729"/>
            <a:chOff x="4073525" y="2566988"/>
            <a:chExt cx="620713" cy="628650"/>
          </a:xfrm>
          <a:solidFill>
            <a:schemeClr val="accent2"/>
          </a:solidFill>
        </p:grpSpPr>
        <p:sp>
          <p:nvSpPr>
            <p:cNvPr id="42" name="Freeform 5"/>
            <p:cNvSpPr>
              <a:spLocks noEditPoints="1"/>
            </p:cNvSpPr>
            <p:nvPr/>
          </p:nvSpPr>
          <p:spPr bwMode="auto">
            <a:xfrm>
              <a:off x="4073525" y="2566988"/>
              <a:ext cx="620713" cy="514350"/>
            </a:xfrm>
            <a:custGeom>
              <a:avLst/>
              <a:gdLst>
                <a:gd name="T0" fmla="*/ 192 w 192"/>
                <a:gd name="T1" fmla="*/ 118 h 157"/>
                <a:gd name="T2" fmla="*/ 192 w 192"/>
                <a:gd name="T3" fmla="*/ 3 h 157"/>
                <a:gd name="T4" fmla="*/ 189 w 192"/>
                <a:gd name="T5" fmla="*/ 0 h 157"/>
                <a:gd name="T6" fmla="*/ 3 w 192"/>
                <a:gd name="T7" fmla="*/ 0 h 157"/>
                <a:gd name="T8" fmla="*/ 0 w 192"/>
                <a:gd name="T9" fmla="*/ 3 h 157"/>
                <a:gd name="T10" fmla="*/ 0 w 192"/>
                <a:gd name="T11" fmla="*/ 154 h 157"/>
                <a:gd name="T12" fmla="*/ 3 w 192"/>
                <a:gd name="T13" fmla="*/ 157 h 157"/>
                <a:gd name="T14" fmla="*/ 35 w 192"/>
                <a:gd name="T15" fmla="*/ 157 h 157"/>
                <a:gd name="T16" fmla="*/ 35 w 192"/>
                <a:gd name="T17" fmla="*/ 150 h 157"/>
                <a:gd name="T18" fmla="*/ 6 w 192"/>
                <a:gd name="T19" fmla="*/ 150 h 157"/>
                <a:gd name="T20" fmla="*/ 6 w 192"/>
                <a:gd name="T21" fmla="*/ 6 h 157"/>
                <a:gd name="T22" fmla="*/ 186 w 192"/>
                <a:gd name="T23" fmla="*/ 6 h 157"/>
                <a:gd name="T24" fmla="*/ 186 w 192"/>
                <a:gd name="T25" fmla="*/ 115 h 157"/>
                <a:gd name="T26" fmla="*/ 154 w 192"/>
                <a:gd name="T27" fmla="*/ 115 h 157"/>
                <a:gd name="T28" fmla="*/ 150 w 192"/>
                <a:gd name="T29" fmla="*/ 118 h 157"/>
                <a:gd name="T30" fmla="*/ 150 w 192"/>
                <a:gd name="T31" fmla="*/ 150 h 157"/>
                <a:gd name="T32" fmla="*/ 80 w 192"/>
                <a:gd name="T33" fmla="*/ 150 h 157"/>
                <a:gd name="T34" fmla="*/ 80 w 192"/>
                <a:gd name="T35" fmla="*/ 157 h 157"/>
                <a:gd name="T36" fmla="*/ 154 w 192"/>
                <a:gd name="T37" fmla="*/ 157 h 157"/>
                <a:gd name="T38" fmla="*/ 156 w 192"/>
                <a:gd name="T39" fmla="*/ 156 h 157"/>
                <a:gd name="T40" fmla="*/ 191 w 192"/>
                <a:gd name="T41" fmla="*/ 121 h 157"/>
                <a:gd name="T42" fmla="*/ 192 w 192"/>
                <a:gd name="T43" fmla="*/ 120 h 157"/>
                <a:gd name="T44" fmla="*/ 192 w 192"/>
                <a:gd name="T45" fmla="*/ 119 h 157"/>
                <a:gd name="T46" fmla="*/ 192 w 192"/>
                <a:gd name="T47" fmla="*/ 118 h 157"/>
                <a:gd name="T48" fmla="*/ 157 w 192"/>
                <a:gd name="T49" fmla="*/ 122 h 157"/>
                <a:gd name="T50" fmla="*/ 181 w 192"/>
                <a:gd name="T51" fmla="*/ 122 h 157"/>
                <a:gd name="T52" fmla="*/ 157 w 192"/>
                <a:gd name="T53" fmla="*/ 146 h 157"/>
                <a:gd name="T54" fmla="*/ 157 w 192"/>
                <a:gd name="T55" fmla="*/ 122 h 157"/>
                <a:gd name="T56" fmla="*/ 157 w 192"/>
                <a:gd name="T57" fmla="*/ 122 h 157"/>
                <a:gd name="T58" fmla="*/ 157 w 192"/>
                <a:gd name="T59" fmla="*/ 12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2" h="157">
                  <a:moveTo>
                    <a:pt x="192" y="118"/>
                  </a:moveTo>
                  <a:cubicBezTo>
                    <a:pt x="192" y="3"/>
                    <a:pt x="192" y="3"/>
                    <a:pt x="192" y="3"/>
                  </a:cubicBezTo>
                  <a:cubicBezTo>
                    <a:pt x="192" y="1"/>
                    <a:pt x="191" y="0"/>
                    <a:pt x="189" y="0"/>
                  </a:cubicBezTo>
                  <a:cubicBezTo>
                    <a:pt x="3" y="0"/>
                    <a:pt x="3" y="0"/>
                    <a:pt x="3" y="0"/>
                  </a:cubicBezTo>
                  <a:cubicBezTo>
                    <a:pt x="1" y="0"/>
                    <a:pt x="0" y="1"/>
                    <a:pt x="0" y="3"/>
                  </a:cubicBezTo>
                  <a:cubicBezTo>
                    <a:pt x="0" y="154"/>
                    <a:pt x="0" y="154"/>
                    <a:pt x="0" y="154"/>
                  </a:cubicBezTo>
                  <a:cubicBezTo>
                    <a:pt x="0" y="156"/>
                    <a:pt x="1" y="157"/>
                    <a:pt x="3" y="157"/>
                  </a:cubicBezTo>
                  <a:cubicBezTo>
                    <a:pt x="35" y="157"/>
                    <a:pt x="35" y="157"/>
                    <a:pt x="35" y="157"/>
                  </a:cubicBezTo>
                  <a:cubicBezTo>
                    <a:pt x="35" y="150"/>
                    <a:pt x="35" y="150"/>
                    <a:pt x="35" y="150"/>
                  </a:cubicBezTo>
                  <a:cubicBezTo>
                    <a:pt x="6" y="150"/>
                    <a:pt x="6" y="150"/>
                    <a:pt x="6" y="150"/>
                  </a:cubicBezTo>
                  <a:cubicBezTo>
                    <a:pt x="6" y="6"/>
                    <a:pt x="6" y="6"/>
                    <a:pt x="6" y="6"/>
                  </a:cubicBezTo>
                  <a:cubicBezTo>
                    <a:pt x="186" y="6"/>
                    <a:pt x="186" y="6"/>
                    <a:pt x="186" y="6"/>
                  </a:cubicBezTo>
                  <a:cubicBezTo>
                    <a:pt x="186" y="115"/>
                    <a:pt x="186" y="115"/>
                    <a:pt x="186" y="115"/>
                  </a:cubicBezTo>
                  <a:cubicBezTo>
                    <a:pt x="154" y="115"/>
                    <a:pt x="154" y="115"/>
                    <a:pt x="154" y="115"/>
                  </a:cubicBezTo>
                  <a:cubicBezTo>
                    <a:pt x="152" y="115"/>
                    <a:pt x="150" y="116"/>
                    <a:pt x="150" y="118"/>
                  </a:cubicBezTo>
                  <a:cubicBezTo>
                    <a:pt x="150" y="150"/>
                    <a:pt x="150" y="150"/>
                    <a:pt x="150" y="150"/>
                  </a:cubicBezTo>
                  <a:cubicBezTo>
                    <a:pt x="80" y="150"/>
                    <a:pt x="80" y="150"/>
                    <a:pt x="80" y="150"/>
                  </a:cubicBezTo>
                  <a:cubicBezTo>
                    <a:pt x="80" y="157"/>
                    <a:pt x="80" y="157"/>
                    <a:pt x="80" y="157"/>
                  </a:cubicBezTo>
                  <a:cubicBezTo>
                    <a:pt x="154" y="157"/>
                    <a:pt x="154" y="157"/>
                    <a:pt x="154" y="157"/>
                  </a:cubicBezTo>
                  <a:cubicBezTo>
                    <a:pt x="155" y="157"/>
                    <a:pt x="155" y="156"/>
                    <a:pt x="156" y="156"/>
                  </a:cubicBezTo>
                  <a:cubicBezTo>
                    <a:pt x="191" y="121"/>
                    <a:pt x="191" y="121"/>
                    <a:pt x="191" y="121"/>
                  </a:cubicBezTo>
                  <a:cubicBezTo>
                    <a:pt x="191" y="120"/>
                    <a:pt x="191" y="120"/>
                    <a:pt x="192" y="120"/>
                  </a:cubicBezTo>
                  <a:cubicBezTo>
                    <a:pt x="192" y="119"/>
                    <a:pt x="192" y="119"/>
                    <a:pt x="192" y="119"/>
                  </a:cubicBezTo>
                  <a:cubicBezTo>
                    <a:pt x="192" y="119"/>
                    <a:pt x="192" y="119"/>
                    <a:pt x="192" y="118"/>
                  </a:cubicBezTo>
                  <a:close/>
                  <a:moveTo>
                    <a:pt x="157" y="122"/>
                  </a:moveTo>
                  <a:cubicBezTo>
                    <a:pt x="181" y="122"/>
                    <a:pt x="181" y="122"/>
                    <a:pt x="181" y="122"/>
                  </a:cubicBezTo>
                  <a:cubicBezTo>
                    <a:pt x="157" y="146"/>
                    <a:pt x="157" y="146"/>
                    <a:pt x="157" y="146"/>
                  </a:cubicBezTo>
                  <a:lnTo>
                    <a:pt x="157" y="122"/>
                  </a:lnTo>
                  <a:close/>
                  <a:moveTo>
                    <a:pt x="157" y="122"/>
                  </a:moveTo>
                  <a:cubicBezTo>
                    <a:pt x="157" y="122"/>
                    <a:pt x="157" y="122"/>
                    <a:pt x="157" y="122"/>
                  </a:cubicBezTo>
                </a:path>
              </a:pathLst>
            </a:custGeom>
            <a:grpFill/>
            <a:ln w="3175">
              <a:solidFill>
                <a:schemeClr val="accent2"/>
              </a:solidFill>
              <a:round/>
              <a:headEnd/>
              <a:tailEnd/>
            </a:ln>
            <a:extLst/>
          </p:spPr>
          <p:txBody>
            <a:bodyPr vert="horz" wrap="square" lIns="68580" tIns="34290" rIns="68580" bIns="34290" numCol="1" anchor="t" anchorCtr="0" compatLnSpc="1">
              <a:prstTxWarp prst="textNoShape">
                <a:avLst/>
              </a:prstTxWarp>
              <a:normAutofit/>
            </a:bodyPr>
            <a:lstStyle/>
            <a:p>
              <a:endParaRPr lang="en-US" sz="1425">
                <a:solidFill>
                  <a:prstClr val="black"/>
                </a:solidFill>
                <a:latin typeface="Calibri" panose="020F0502020204030204"/>
              </a:endParaRPr>
            </a:p>
          </p:txBody>
        </p:sp>
        <p:sp>
          <p:nvSpPr>
            <p:cNvPr id="43" name="Freeform 6"/>
            <p:cNvSpPr>
              <a:spLocks noEditPoints="1"/>
            </p:cNvSpPr>
            <p:nvPr/>
          </p:nvSpPr>
          <p:spPr bwMode="auto">
            <a:xfrm>
              <a:off x="4219575" y="2662238"/>
              <a:ext cx="80963" cy="533400"/>
            </a:xfrm>
            <a:custGeom>
              <a:avLst/>
              <a:gdLst>
                <a:gd name="T0" fmla="*/ 15 w 25"/>
                <a:gd name="T1" fmla="*/ 2 h 163"/>
                <a:gd name="T2" fmla="*/ 13 w 25"/>
                <a:gd name="T3" fmla="*/ 0 h 163"/>
                <a:gd name="T4" fmla="*/ 10 w 25"/>
                <a:gd name="T5" fmla="*/ 2 h 163"/>
                <a:gd name="T6" fmla="*/ 0 w 25"/>
                <a:gd name="T7" fmla="*/ 30 h 163"/>
                <a:gd name="T8" fmla="*/ 0 w 25"/>
                <a:gd name="T9" fmla="*/ 32 h 163"/>
                <a:gd name="T10" fmla="*/ 0 w 25"/>
                <a:gd name="T11" fmla="*/ 160 h 163"/>
                <a:gd name="T12" fmla="*/ 3 w 25"/>
                <a:gd name="T13" fmla="*/ 163 h 163"/>
                <a:gd name="T14" fmla="*/ 22 w 25"/>
                <a:gd name="T15" fmla="*/ 163 h 163"/>
                <a:gd name="T16" fmla="*/ 25 w 25"/>
                <a:gd name="T17" fmla="*/ 160 h 163"/>
                <a:gd name="T18" fmla="*/ 25 w 25"/>
                <a:gd name="T19" fmla="*/ 32 h 163"/>
                <a:gd name="T20" fmla="*/ 25 w 25"/>
                <a:gd name="T21" fmla="*/ 30 h 163"/>
                <a:gd name="T22" fmla="*/ 15 w 25"/>
                <a:gd name="T23" fmla="*/ 2 h 163"/>
                <a:gd name="T24" fmla="*/ 6 w 25"/>
                <a:gd name="T25" fmla="*/ 35 h 163"/>
                <a:gd name="T26" fmla="*/ 9 w 25"/>
                <a:gd name="T27" fmla="*/ 35 h 163"/>
                <a:gd name="T28" fmla="*/ 9 w 25"/>
                <a:gd name="T29" fmla="*/ 134 h 163"/>
                <a:gd name="T30" fmla="*/ 6 w 25"/>
                <a:gd name="T31" fmla="*/ 134 h 163"/>
                <a:gd name="T32" fmla="*/ 6 w 25"/>
                <a:gd name="T33" fmla="*/ 35 h 163"/>
                <a:gd name="T34" fmla="*/ 16 w 25"/>
                <a:gd name="T35" fmla="*/ 35 h 163"/>
                <a:gd name="T36" fmla="*/ 19 w 25"/>
                <a:gd name="T37" fmla="*/ 35 h 163"/>
                <a:gd name="T38" fmla="*/ 19 w 25"/>
                <a:gd name="T39" fmla="*/ 134 h 163"/>
                <a:gd name="T40" fmla="*/ 16 w 25"/>
                <a:gd name="T41" fmla="*/ 134 h 163"/>
                <a:gd name="T42" fmla="*/ 16 w 25"/>
                <a:gd name="T43" fmla="*/ 35 h 163"/>
                <a:gd name="T44" fmla="*/ 13 w 25"/>
                <a:gd name="T45" fmla="*/ 13 h 163"/>
                <a:gd name="T46" fmla="*/ 18 w 25"/>
                <a:gd name="T47" fmla="*/ 29 h 163"/>
                <a:gd name="T48" fmla="*/ 7 w 25"/>
                <a:gd name="T49" fmla="*/ 29 h 163"/>
                <a:gd name="T50" fmla="*/ 13 w 25"/>
                <a:gd name="T51" fmla="*/ 13 h 163"/>
                <a:gd name="T52" fmla="*/ 19 w 25"/>
                <a:gd name="T53" fmla="*/ 157 h 163"/>
                <a:gd name="T54" fmla="*/ 6 w 25"/>
                <a:gd name="T55" fmla="*/ 157 h 163"/>
                <a:gd name="T56" fmla="*/ 6 w 25"/>
                <a:gd name="T57" fmla="*/ 141 h 163"/>
                <a:gd name="T58" fmla="*/ 19 w 25"/>
                <a:gd name="T59" fmla="*/ 141 h 163"/>
                <a:gd name="T60" fmla="*/ 19 w 25"/>
                <a:gd name="T61" fmla="*/ 157 h 163"/>
                <a:gd name="T62" fmla="*/ 19 w 25"/>
                <a:gd name="T63" fmla="*/ 157 h 163"/>
                <a:gd name="T64" fmla="*/ 19 w 25"/>
                <a:gd name="T65" fmla="*/ 15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 h="163">
                  <a:moveTo>
                    <a:pt x="15" y="2"/>
                  </a:moveTo>
                  <a:cubicBezTo>
                    <a:pt x="15" y="1"/>
                    <a:pt x="14" y="0"/>
                    <a:pt x="13" y="0"/>
                  </a:cubicBezTo>
                  <a:cubicBezTo>
                    <a:pt x="11" y="0"/>
                    <a:pt x="10" y="1"/>
                    <a:pt x="10" y="2"/>
                  </a:cubicBezTo>
                  <a:cubicBezTo>
                    <a:pt x="0" y="30"/>
                    <a:pt x="0" y="30"/>
                    <a:pt x="0" y="30"/>
                  </a:cubicBezTo>
                  <a:cubicBezTo>
                    <a:pt x="0" y="31"/>
                    <a:pt x="0" y="31"/>
                    <a:pt x="0" y="32"/>
                  </a:cubicBezTo>
                  <a:cubicBezTo>
                    <a:pt x="0" y="160"/>
                    <a:pt x="0" y="160"/>
                    <a:pt x="0" y="160"/>
                  </a:cubicBezTo>
                  <a:cubicBezTo>
                    <a:pt x="0" y="162"/>
                    <a:pt x="1" y="163"/>
                    <a:pt x="3" y="163"/>
                  </a:cubicBezTo>
                  <a:cubicBezTo>
                    <a:pt x="22" y="163"/>
                    <a:pt x="22" y="163"/>
                    <a:pt x="22" y="163"/>
                  </a:cubicBezTo>
                  <a:cubicBezTo>
                    <a:pt x="24" y="163"/>
                    <a:pt x="25" y="162"/>
                    <a:pt x="25" y="160"/>
                  </a:cubicBezTo>
                  <a:cubicBezTo>
                    <a:pt x="25" y="32"/>
                    <a:pt x="25" y="32"/>
                    <a:pt x="25" y="32"/>
                  </a:cubicBezTo>
                  <a:cubicBezTo>
                    <a:pt x="25" y="31"/>
                    <a:pt x="25" y="30"/>
                    <a:pt x="25" y="30"/>
                  </a:cubicBezTo>
                  <a:lnTo>
                    <a:pt x="15" y="2"/>
                  </a:lnTo>
                  <a:close/>
                  <a:moveTo>
                    <a:pt x="6" y="35"/>
                  </a:moveTo>
                  <a:cubicBezTo>
                    <a:pt x="9" y="35"/>
                    <a:pt x="9" y="35"/>
                    <a:pt x="9" y="35"/>
                  </a:cubicBezTo>
                  <a:cubicBezTo>
                    <a:pt x="9" y="134"/>
                    <a:pt x="9" y="134"/>
                    <a:pt x="9" y="134"/>
                  </a:cubicBezTo>
                  <a:cubicBezTo>
                    <a:pt x="6" y="134"/>
                    <a:pt x="6" y="134"/>
                    <a:pt x="6" y="134"/>
                  </a:cubicBezTo>
                  <a:lnTo>
                    <a:pt x="6" y="35"/>
                  </a:lnTo>
                  <a:close/>
                  <a:moveTo>
                    <a:pt x="16" y="35"/>
                  </a:moveTo>
                  <a:cubicBezTo>
                    <a:pt x="19" y="35"/>
                    <a:pt x="19" y="35"/>
                    <a:pt x="19" y="35"/>
                  </a:cubicBezTo>
                  <a:cubicBezTo>
                    <a:pt x="19" y="134"/>
                    <a:pt x="19" y="134"/>
                    <a:pt x="19" y="134"/>
                  </a:cubicBezTo>
                  <a:cubicBezTo>
                    <a:pt x="16" y="134"/>
                    <a:pt x="16" y="134"/>
                    <a:pt x="16" y="134"/>
                  </a:cubicBezTo>
                  <a:lnTo>
                    <a:pt x="16" y="35"/>
                  </a:lnTo>
                  <a:close/>
                  <a:moveTo>
                    <a:pt x="13" y="13"/>
                  </a:moveTo>
                  <a:cubicBezTo>
                    <a:pt x="18" y="29"/>
                    <a:pt x="18" y="29"/>
                    <a:pt x="18" y="29"/>
                  </a:cubicBezTo>
                  <a:cubicBezTo>
                    <a:pt x="7" y="29"/>
                    <a:pt x="7" y="29"/>
                    <a:pt x="7" y="29"/>
                  </a:cubicBezTo>
                  <a:lnTo>
                    <a:pt x="13" y="13"/>
                  </a:lnTo>
                  <a:close/>
                  <a:moveTo>
                    <a:pt x="19" y="157"/>
                  </a:moveTo>
                  <a:cubicBezTo>
                    <a:pt x="6" y="157"/>
                    <a:pt x="6" y="157"/>
                    <a:pt x="6" y="157"/>
                  </a:cubicBezTo>
                  <a:cubicBezTo>
                    <a:pt x="6" y="141"/>
                    <a:pt x="6" y="141"/>
                    <a:pt x="6" y="141"/>
                  </a:cubicBezTo>
                  <a:cubicBezTo>
                    <a:pt x="19" y="141"/>
                    <a:pt x="19" y="141"/>
                    <a:pt x="19" y="141"/>
                  </a:cubicBezTo>
                  <a:lnTo>
                    <a:pt x="19" y="157"/>
                  </a:lnTo>
                  <a:close/>
                  <a:moveTo>
                    <a:pt x="19" y="157"/>
                  </a:moveTo>
                  <a:cubicBezTo>
                    <a:pt x="19" y="157"/>
                    <a:pt x="19" y="157"/>
                    <a:pt x="19" y="157"/>
                  </a:cubicBezTo>
                </a:path>
              </a:pathLst>
            </a:custGeom>
            <a:grpFill/>
            <a:ln w="3175">
              <a:solidFill>
                <a:schemeClr val="accent2"/>
              </a:solidFill>
              <a:round/>
              <a:headEnd/>
              <a:tailEnd/>
            </a:ln>
            <a:extLst/>
          </p:spPr>
          <p:txBody>
            <a:bodyPr vert="horz" wrap="square" lIns="68580" tIns="34290" rIns="68580" bIns="34290" numCol="1" anchor="t" anchorCtr="0" compatLnSpc="1">
              <a:prstTxWarp prst="textNoShape">
                <a:avLst/>
              </a:prstTxWarp>
              <a:normAutofit/>
            </a:bodyPr>
            <a:lstStyle/>
            <a:p>
              <a:endParaRPr lang="en-US" sz="1425">
                <a:solidFill>
                  <a:prstClr val="black"/>
                </a:solidFill>
                <a:latin typeface="Calibri" panose="020F0502020204030204"/>
              </a:endParaRPr>
            </a:p>
          </p:txBody>
        </p:sp>
        <p:sp>
          <p:nvSpPr>
            <p:cNvPr id="44" name="Freeform 7"/>
            <p:cNvSpPr>
              <a:spLocks noEditPoints="1"/>
            </p:cNvSpPr>
            <p:nvPr/>
          </p:nvSpPr>
          <p:spPr bwMode="auto">
            <a:xfrm>
              <a:off x="4341813" y="2628901"/>
              <a:ext cx="187325" cy="114300"/>
            </a:xfrm>
            <a:custGeom>
              <a:avLst/>
              <a:gdLst>
                <a:gd name="T0" fmla="*/ 29 w 58"/>
                <a:gd name="T1" fmla="*/ 0 h 35"/>
                <a:gd name="T2" fmla="*/ 0 w 58"/>
                <a:gd name="T3" fmla="*/ 29 h 35"/>
                <a:gd name="T4" fmla="*/ 0 w 58"/>
                <a:gd name="T5" fmla="*/ 35 h 35"/>
                <a:gd name="T6" fmla="*/ 7 w 58"/>
                <a:gd name="T7" fmla="*/ 35 h 35"/>
                <a:gd name="T8" fmla="*/ 7 w 58"/>
                <a:gd name="T9" fmla="*/ 29 h 35"/>
                <a:gd name="T10" fmla="*/ 29 w 58"/>
                <a:gd name="T11" fmla="*/ 7 h 35"/>
                <a:gd name="T12" fmla="*/ 51 w 58"/>
                <a:gd name="T13" fmla="*/ 29 h 35"/>
                <a:gd name="T14" fmla="*/ 51 w 58"/>
                <a:gd name="T15" fmla="*/ 35 h 35"/>
                <a:gd name="T16" fmla="*/ 58 w 58"/>
                <a:gd name="T17" fmla="*/ 35 h 35"/>
                <a:gd name="T18" fmla="*/ 58 w 58"/>
                <a:gd name="T19" fmla="*/ 29 h 35"/>
                <a:gd name="T20" fmla="*/ 29 w 58"/>
                <a:gd name="T21" fmla="*/ 0 h 35"/>
                <a:gd name="T22" fmla="*/ 29 w 58"/>
                <a:gd name="T23" fmla="*/ 0 h 35"/>
                <a:gd name="T24" fmla="*/ 29 w 58"/>
                <a:gd name="T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35">
                  <a:moveTo>
                    <a:pt x="29" y="0"/>
                  </a:moveTo>
                  <a:cubicBezTo>
                    <a:pt x="13" y="0"/>
                    <a:pt x="0" y="13"/>
                    <a:pt x="0" y="29"/>
                  </a:cubicBezTo>
                  <a:cubicBezTo>
                    <a:pt x="0" y="35"/>
                    <a:pt x="0" y="35"/>
                    <a:pt x="0" y="35"/>
                  </a:cubicBezTo>
                  <a:cubicBezTo>
                    <a:pt x="7" y="35"/>
                    <a:pt x="7" y="35"/>
                    <a:pt x="7" y="35"/>
                  </a:cubicBezTo>
                  <a:cubicBezTo>
                    <a:pt x="7" y="29"/>
                    <a:pt x="7" y="29"/>
                    <a:pt x="7" y="29"/>
                  </a:cubicBezTo>
                  <a:cubicBezTo>
                    <a:pt x="7" y="17"/>
                    <a:pt x="17" y="7"/>
                    <a:pt x="29" y="7"/>
                  </a:cubicBezTo>
                  <a:cubicBezTo>
                    <a:pt x="41" y="7"/>
                    <a:pt x="51" y="17"/>
                    <a:pt x="51" y="29"/>
                  </a:cubicBezTo>
                  <a:cubicBezTo>
                    <a:pt x="51" y="35"/>
                    <a:pt x="51" y="35"/>
                    <a:pt x="51" y="35"/>
                  </a:cubicBezTo>
                  <a:cubicBezTo>
                    <a:pt x="58" y="35"/>
                    <a:pt x="58" y="35"/>
                    <a:pt x="58" y="35"/>
                  </a:cubicBezTo>
                  <a:cubicBezTo>
                    <a:pt x="58" y="29"/>
                    <a:pt x="58" y="29"/>
                    <a:pt x="58" y="29"/>
                  </a:cubicBezTo>
                  <a:cubicBezTo>
                    <a:pt x="58" y="13"/>
                    <a:pt x="45" y="0"/>
                    <a:pt x="29" y="0"/>
                  </a:cubicBezTo>
                  <a:close/>
                  <a:moveTo>
                    <a:pt x="29" y="0"/>
                  </a:moveTo>
                  <a:cubicBezTo>
                    <a:pt x="29" y="0"/>
                    <a:pt x="29" y="0"/>
                    <a:pt x="29" y="0"/>
                  </a:cubicBezTo>
                </a:path>
              </a:pathLst>
            </a:custGeom>
            <a:grpFill/>
            <a:ln w="3175">
              <a:solidFill>
                <a:schemeClr val="accent2"/>
              </a:solidFill>
              <a:round/>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45" name="Freeform 8"/>
            <p:cNvSpPr>
              <a:spLocks noEditPoints="1"/>
            </p:cNvSpPr>
            <p:nvPr/>
          </p:nvSpPr>
          <p:spPr bwMode="auto">
            <a:xfrm>
              <a:off x="4445000" y="2714626"/>
              <a:ext cx="187325" cy="114300"/>
            </a:xfrm>
            <a:custGeom>
              <a:avLst/>
              <a:gdLst>
                <a:gd name="T0" fmla="*/ 58 w 58"/>
                <a:gd name="T1" fmla="*/ 6 h 35"/>
                <a:gd name="T2" fmla="*/ 58 w 58"/>
                <a:gd name="T3" fmla="*/ 0 h 35"/>
                <a:gd name="T4" fmla="*/ 51 w 58"/>
                <a:gd name="T5" fmla="*/ 0 h 35"/>
                <a:gd name="T6" fmla="*/ 51 w 58"/>
                <a:gd name="T7" fmla="*/ 6 h 35"/>
                <a:gd name="T8" fmla="*/ 29 w 58"/>
                <a:gd name="T9" fmla="*/ 29 h 35"/>
                <a:gd name="T10" fmla="*/ 7 w 58"/>
                <a:gd name="T11" fmla="*/ 6 h 35"/>
                <a:gd name="T12" fmla="*/ 7 w 58"/>
                <a:gd name="T13" fmla="*/ 0 h 35"/>
                <a:gd name="T14" fmla="*/ 0 w 58"/>
                <a:gd name="T15" fmla="*/ 0 h 35"/>
                <a:gd name="T16" fmla="*/ 0 w 58"/>
                <a:gd name="T17" fmla="*/ 6 h 35"/>
                <a:gd name="T18" fmla="*/ 29 w 58"/>
                <a:gd name="T19" fmla="*/ 35 h 35"/>
                <a:gd name="T20" fmla="*/ 58 w 58"/>
                <a:gd name="T21" fmla="*/ 6 h 35"/>
                <a:gd name="T22" fmla="*/ 58 w 58"/>
                <a:gd name="T23" fmla="*/ 6 h 35"/>
                <a:gd name="T24" fmla="*/ 58 w 58"/>
                <a:gd name="T25"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35">
                  <a:moveTo>
                    <a:pt x="58" y="6"/>
                  </a:moveTo>
                  <a:cubicBezTo>
                    <a:pt x="58" y="0"/>
                    <a:pt x="58" y="0"/>
                    <a:pt x="58" y="0"/>
                  </a:cubicBezTo>
                  <a:cubicBezTo>
                    <a:pt x="51" y="0"/>
                    <a:pt x="51" y="0"/>
                    <a:pt x="51" y="0"/>
                  </a:cubicBezTo>
                  <a:cubicBezTo>
                    <a:pt x="51" y="6"/>
                    <a:pt x="51" y="6"/>
                    <a:pt x="51" y="6"/>
                  </a:cubicBezTo>
                  <a:cubicBezTo>
                    <a:pt x="51" y="19"/>
                    <a:pt x="41" y="29"/>
                    <a:pt x="29" y="29"/>
                  </a:cubicBezTo>
                  <a:cubicBezTo>
                    <a:pt x="17" y="29"/>
                    <a:pt x="7" y="19"/>
                    <a:pt x="7" y="6"/>
                  </a:cubicBezTo>
                  <a:cubicBezTo>
                    <a:pt x="7" y="0"/>
                    <a:pt x="7" y="0"/>
                    <a:pt x="7" y="0"/>
                  </a:cubicBezTo>
                  <a:cubicBezTo>
                    <a:pt x="0" y="0"/>
                    <a:pt x="0" y="0"/>
                    <a:pt x="0" y="0"/>
                  </a:cubicBezTo>
                  <a:cubicBezTo>
                    <a:pt x="0" y="6"/>
                    <a:pt x="0" y="6"/>
                    <a:pt x="0" y="6"/>
                  </a:cubicBezTo>
                  <a:cubicBezTo>
                    <a:pt x="0" y="22"/>
                    <a:pt x="13" y="35"/>
                    <a:pt x="29" y="35"/>
                  </a:cubicBezTo>
                  <a:cubicBezTo>
                    <a:pt x="45" y="35"/>
                    <a:pt x="58" y="22"/>
                    <a:pt x="58" y="6"/>
                  </a:cubicBezTo>
                  <a:close/>
                  <a:moveTo>
                    <a:pt x="58" y="6"/>
                  </a:moveTo>
                  <a:cubicBezTo>
                    <a:pt x="58" y="6"/>
                    <a:pt x="58" y="6"/>
                    <a:pt x="58" y="6"/>
                  </a:cubicBezTo>
                </a:path>
              </a:pathLst>
            </a:custGeom>
            <a:grpFill/>
            <a:ln w="3175">
              <a:solidFill>
                <a:schemeClr val="accent2"/>
              </a:solidFill>
              <a:round/>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46" name="Freeform 9"/>
            <p:cNvSpPr>
              <a:spLocks noEditPoints="1"/>
            </p:cNvSpPr>
            <p:nvPr/>
          </p:nvSpPr>
          <p:spPr bwMode="auto">
            <a:xfrm>
              <a:off x="4332288" y="2900363"/>
              <a:ext cx="122238" cy="128588"/>
            </a:xfrm>
            <a:custGeom>
              <a:avLst/>
              <a:gdLst>
                <a:gd name="T0" fmla="*/ 0 w 38"/>
                <a:gd name="T1" fmla="*/ 4 h 39"/>
                <a:gd name="T2" fmla="*/ 0 w 38"/>
                <a:gd name="T3" fmla="*/ 36 h 39"/>
                <a:gd name="T4" fmla="*/ 3 w 38"/>
                <a:gd name="T5" fmla="*/ 39 h 39"/>
                <a:gd name="T6" fmla="*/ 35 w 38"/>
                <a:gd name="T7" fmla="*/ 39 h 39"/>
                <a:gd name="T8" fmla="*/ 38 w 38"/>
                <a:gd name="T9" fmla="*/ 36 h 39"/>
                <a:gd name="T10" fmla="*/ 38 w 38"/>
                <a:gd name="T11" fmla="*/ 4 h 39"/>
                <a:gd name="T12" fmla="*/ 35 w 38"/>
                <a:gd name="T13" fmla="*/ 0 h 39"/>
                <a:gd name="T14" fmla="*/ 3 w 38"/>
                <a:gd name="T15" fmla="*/ 0 h 39"/>
                <a:gd name="T16" fmla="*/ 0 w 38"/>
                <a:gd name="T17" fmla="*/ 4 h 39"/>
                <a:gd name="T18" fmla="*/ 6 w 38"/>
                <a:gd name="T19" fmla="*/ 7 h 39"/>
                <a:gd name="T20" fmla="*/ 32 w 38"/>
                <a:gd name="T21" fmla="*/ 7 h 39"/>
                <a:gd name="T22" fmla="*/ 32 w 38"/>
                <a:gd name="T23" fmla="*/ 32 h 39"/>
                <a:gd name="T24" fmla="*/ 6 w 38"/>
                <a:gd name="T25" fmla="*/ 32 h 39"/>
                <a:gd name="T26" fmla="*/ 6 w 38"/>
                <a:gd name="T27" fmla="*/ 7 h 39"/>
                <a:gd name="T28" fmla="*/ 6 w 38"/>
                <a:gd name="T29" fmla="*/ 7 h 39"/>
                <a:gd name="T30" fmla="*/ 6 w 38"/>
                <a:gd name="T31"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9">
                  <a:moveTo>
                    <a:pt x="0" y="4"/>
                  </a:moveTo>
                  <a:cubicBezTo>
                    <a:pt x="0" y="36"/>
                    <a:pt x="0" y="36"/>
                    <a:pt x="0" y="36"/>
                  </a:cubicBezTo>
                  <a:cubicBezTo>
                    <a:pt x="0" y="38"/>
                    <a:pt x="1" y="39"/>
                    <a:pt x="3" y="39"/>
                  </a:cubicBezTo>
                  <a:cubicBezTo>
                    <a:pt x="35" y="39"/>
                    <a:pt x="35" y="39"/>
                    <a:pt x="35" y="39"/>
                  </a:cubicBezTo>
                  <a:cubicBezTo>
                    <a:pt x="37" y="39"/>
                    <a:pt x="38" y="38"/>
                    <a:pt x="38" y="36"/>
                  </a:cubicBezTo>
                  <a:cubicBezTo>
                    <a:pt x="38" y="4"/>
                    <a:pt x="38" y="4"/>
                    <a:pt x="38" y="4"/>
                  </a:cubicBezTo>
                  <a:cubicBezTo>
                    <a:pt x="38" y="2"/>
                    <a:pt x="37" y="0"/>
                    <a:pt x="35" y="0"/>
                  </a:cubicBezTo>
                  <a:cubicBezTo>
                    <a:pt x="3" y="0"/>
                    <a:pt x="3" y="0"/>
                    <a:pt x="3" y="0"/>
                  </a:cubicBezTo>
                  <a:cubicBezTo>
                    <a:pt x="1" y="0"/>
                    <a:pt x="0" y="2"/>
                    <a:pt x="0" y="4"/>
                  </a:cubicBezTo>
                  <a:close/>
                  <a:moveTo>
                    <a:pt x="6" y="7"/>
                  </a:moveTo>
                  <a:cubicBezTo>
                    <a:pt x="32" y="7"/>
                    <a:pt x="32" y="7"/>
                    <a:pt x="32" y="7"/>
                  </a:cubicBezTo>
                  <a:cubicBezTo>
                    <a:pt x="32" y="32"/>
                    <a:pt x="32" y="32"/>
                    <a:pt x="32" y="32"/>
                  </a:cubicBezTo>
                  <a:cubicBezTo>
                    <a:pt x="6" y="32"/>
                    <a:pt x="6" y="32"/>
                    <a:pt x="6" y="32"/>
                  </a:cubicBezTo>
                  <a:lnTo>
                    <a:pt x="6" y="7"/>
                  </a:lnTo>
                  <a:close/>
                  <a:moveTo>
                    <a:pt x="6" y="7"/>
                  </a:moveTo>
                  <a:cubicBezTo>
                    <a:pt x="6" y="7"/>
                    <a:pt x="6" y="7"/>
                    <a:pt x="6" y="7"/>
                  </a:cubicBezTo>
                </a:path>
              </a:pathLst>
            </a:custGeom>
            <a:grpFill/>
            <a:ln w="3175">
              <a:solidFill>
                <a:schemeClr val="accent2"/>
              </a:solidFill>
              <a:round/>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47" name="Freeform 10"/>
            <p:cNvSpPr>
              <a:spLocks noEditPoints="1"/>
            </p:cNvSpPr>
            <p:nvPr/>
          </p:nvSpPr>
          <p:spPr bwMode="auto">
            <a:xfrm>
              <a:off x="4403725" y="2847976"/>
              <a:ext cx="103188" cy="104775"/>
            </a:xfrm>
            <a:custGeom>
              <a:avLst/>
              <a:gdLst>
                <a:gd name="T0" fmla="*/ 23 w 32"/>
                <a:gd name="T1" fmla="*/ 26 h 32"/>
                <a:gd name="T2" fmla="*/ 23 w 32"/>
                <a:gd name="T3" fmla="*/ 32 h 32"/>
                <a:gd name="T4" fmla="*/ 29 w 32"/>
                <a:gd name="T5" fmla="*/ 32 h 32"/>
                <a:gd name="T6" fmla="*/ 32 w 32"/>
                <a:gd name="T7" fmla="*/ 29 h 32"/>
                <a:gd name="T8" fmla="*/ 32 w 32"/>
                <a:gd name="T9" fmla="*/ 4 h 32"/>
                <a:gd name="T10" fmla="*/ 29 w 32"/>
                <a:gd name="T11" fmla="*/ 0 h 32"/>
                <a:gd name="T12" fmla="*/ 4 w 32"/>
                <a:gd name="T13" fmla="*/ 0 h 32"/>
                <a:gd name="T14" fmla="*/ 0 w 32"/>
                <a:gd name="T15" fmla="*/ 4 h 32"/>
                <a:gd name="T16" fmla="*/ 0 w 32"/>
                <a:gd name="T17" fmla="*/ 10 h 32"/>
                <a:gd name="T18" fmla="*/ 7 w 32"/>
                <a:gd name="T19" fmla="*/ 10 h 32"/>
                <a:gd name="T20" fmla="*/ 7 w 32"/>
                <a:gd name="T21" fmla="*/ 7 h 32"/>
                <a:gd name="T22" fmla="*/ 26 w 32"/>
                <a:gd name="T23" fmla="*/ 7 h 32"/>
                <a:gd name="T24" fmla="*/ 26 w 32"/>
                <a:gd name="T25" fmla="*/ 26 h 32"/>
                <a:gd name="T26" fmla="*/ 23 w 32"/>
                <a:gd name="T27" fmla="*/ 26 h 32"/>
                <a:gd name="T28" fmla="*/ 23 w 32"/>
                <a:gd name="T29" fmla="*/ 26 h 32"/>
                <a:gd name="T30" fmla="*/ 23 w 32"/>
                <a:gd name="T31"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2">
                  <a:moveTo>
                    <a:pt x="23" y="26"/>
                  </a:moveTo>
                  <a:cubicBezTo>
                    <a:pt x="23" y="32"/>
                    <a:pt x="23" y="32"/>
                    <a:pt x="23" y="32"/>
                  </a:cubicBezTo>
                  <a:cubicBezTo>
                    <a:pt x="29" y="32"/>
                    <a:pt x="29" y="32"/>
                    <a:pt x="29" y="32"/>
                  </a:cubicBezTo>
                  <a:cubicBezTo>
                    <a:pt x="31" y="32"/>
                    <a:pt x="32" y="31"/>
                    <a:pt x="32" y="29"/>
                  </a:cubicBezTo>
                  <a:cubicBezTo>
                    <a:pt x="32" y="4"/>
                    <a:pt x="32" y="4"/>
                    <a:pt x="32" y="4"/>
                  </a:cubicBezTo>
                  <a:cubicBezTo>
                    <a:pt x="32" y="2"/>
                    <a:pt x="31" y="0"/>
                    <a:pt x="29" y="0"/>
                  </a:cubicBezTo>
                  <a:cubicBezTo>
                    <a:pt x="4" y="0"/>
                    <a:pt x="4" y="0"/>
                    <a:pt x="4" y="0"/>
                  </a:cubicBezTo>
                  <a:cubicBezTo>
                    <a:pt x="2" y="0"/>
                    <a:pt x="0" y="2"/>
                    <a:pt x="0" y="4"/>
                  </a:cubicBezTo>
                  <a:cubicBezTo>
                    <a:pt x="0" y="10"/>
                    <a:pt x="0" y="10"/>
                    <a:pt x="0" y="10"/>
                  </a:cubicBezTo>
                  <a:cubicBezTo>
                    <a:pt x="7" y="10"/>
                    <a:pt x="7" y="10"/>
                    <a:pt x="7" y="10"/>
                  </a:cubicBezTo>
                  <a:cubicBezTo>
                    <a:pt x="7" y="7"/>
                    <a:pt x="7" y="7"/>
                    <a:pt x="7" y="7"/>
                  </a:cubicBezTo>
                  <a:cubicBezTo>
                    <a:pt x="26" y="7"/>
                    <a:pt x="26" y="7"/>
                    <a:pt x="26" y="7"/>
                  </a:cubicBezTo>
                  <a:cubicBezTo>
                    <a:pt x="26" y="26"/>
                    <a:pt x="26" y="26"/>
                    <a:pt x="26" y="26"/>
                  </a:cubicBezTo>
                  <a:lnTo>
                    <a:pt x="23" y="26"/>
                  </a:lnTo>
                  <a:close/>
                  <a:moveTo>
                    <a:pt x="23" y="26"/>
                  </a:moveTo>
                  <a:cubicBezTo>
                    <a:pt x="23" y="26"/>
                    <a:pt x="23" y="26"/>
                    <a:pt x="23" y="26"/>
                  </a:cubicBezTo>
                </a:path>
              </a:pathLst>
            </a:custGeom>
            <a:grpFill/>
            <a:ln w="3175">
              <a:solidFill>
                <a:schemeClr val="accent2"/>
              </a:solidFill>
              <a:round/>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49" name="Rectangle 11"/>
            <p:cNvSpPr>
              <a:spLocks noChangeArrowheads="1"/>
            </p:cNvSpPr>
            <p:nvPr/>
          </p:nvSpPr>
          <p:spPr bwMode="auto">
            <a:xfrm>
              <a:off x="4135438" y="2619376"/>
              <a:ext cx="22225" cy="19050"/>
            </a:xfrm>
            <a:prstGeom prst="rect">
              <a:avLst/>
            </a:prstGeom>
            <a:grpFill/>
            <a:ln w="3175">
              <a:solidFill>
                <a:schemeClr val="accent2"/>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50" name="Rectangle 12"/>
            <p:cNvSpPr>
              <a:spLocks noChangeArrowheads="1"/>
            </p:cNvSpPr>
            <p:nvPr/>
          </p:nvSpPr>
          <p:spPr bwMode="auto">
            <a:xfrm>
              <a:off x="4176713" y="2619376"/>
              <a:ext cx="19050" cy="19050"/>
            </a:xfrm>
            <a:prstGeom prst="rect">
              <a:avLst/>
            </a:prstGeom>
            <a:grpFill/>
            <a:ln w="3175">
              <a:solidFill>
                <a:schemeClr val="accent2"/>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51" name="Rectangle 13"/>
            <p:cNvSpPr>
              <a:spLocks noChangeArrowheads="1"/>
            </p:cNvSpPr>
            <p:nvPr/>
          </p:nvSpPr>
          <p:spPr bwMode="auto">
            <a:xfrm>
              <a:off x="4219575" y="2619376"/>
              <a:ext cx="19050" cy="19050"/>
            </a:xfrm>
            <a:prstGeom prst="rect">
              <a:avLst/>
            </a:prstGeom>
            <a:grpFill/>
            <a:ln w="3175">
              <a:solidFill>
                <a:schemeClr val="accent2"/>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52" name="Rectangle 14"/>
            <p:cNvSpPr>
              <a:spLocks noChangeArrowheads="1"/>
            </p:cNvSpPr>
            <p:nvPr/>
          </p:nvSpPr>
          <p:spPr bwMode="auto">
            <a:xfrm>
              <a:off x="4176713" y="2662238"/>
              <a:ext cx="19050" cy="19050"/>
            </a:xfrm>
            <a:prstGeom prst="rect">
              <a:avLst/>
            </a:prstGeom>
            <a:grpFill/>
            <a:ln w="3175">
              <a:solidFill>
                <a:schemeClr val="accent2"/>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54" name="Rectangle 15"/>
            <p:cNvSpPr>
              <a:spLocks noChangeArrowheads="1"/>
            </p:cNvSpPr>
            <p:nvPr/>
          </p:nvSpPr>
          <p:spPr bwMode="auto">
            <a:xfrm>
              <a:off x="4135438" y="2662238"/>
              <a:ext cx="22225" cy="19050"/>
            </a:xfrm>
            <a:prstGeom prst="rect">
              <a:avLst/>
            </a:prstGeom>
            <a:grpFill/>
            <a:ln w="3175">
              <a:solidFill>
                <a:schemeClr val="accent2"/>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55" name="Rectangle 16"/>
            <p:cNvSpPr>
              <a:spLocks noChangeArrowheads="1"/>
            </p:cNvSpPr>
            <p:nvPr/>
          </p:nvSpPr>
          <p:spPr bwMode="auto">
            <a:xfrm>
              <a:off x="4135438" y="2705101"/>
              <a:ext cx="22225" cy="19050"/>
            </a:xfrm>
            <a:prstGeom prst="rect">
              <a:avLst/>
            </a:prstGeom>
            <a:grpFill/>
            <a:ln w="3175">
              <a:solidFill>
                <a:schemeClr val="accent2"/>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56" name="Rectangle 17"/>
            <p:cNvSpPr>
              <a:spLocks noChangeArrowheads="1"/>
            </p:cNvSpPr>
            <p:nvPr/>
          </p:nvSpPr>
          <p:spPr bwMode="auto">
            <a:xfrm>
              <a:off x="4135438" y="2743201"/>
              <a:ext cx="22225" cy="23813"/>
            </a:xfrm>
            <a:prstGeom prst="rect">
              <a:avLst/>
            </a:prstGeom>
            <a:grpFill/>
            <a:ln w="3175">
              <a:solidFill>
                <a:schemeClr val="accent2"/>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57" name="Rectangle 18"/>
            <p:cNvSpPr>
              <a:spLocks noChangeArrowheads="1"/>
            </p:cNvSpPr>
            <p:nvPr/>
          </p:nvSpPr>
          <p:spPr bwMode="auto">
            <a:xfrm>
              <a:off x="4135438" y="2786063"/>
              <a:ext cx="22225" cy="23813"/>
            </a:xfrm>
            <a:prstGeom prst="rect">
              <a:avLst/>
            </a:prstGeom>
            <a:grpFill/>
            <a:ln w="3175">
              <a:solidFill>
                <a:schemeClr val="accent2"/>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58" name="Rectangle 19"/>
            <p:cNvSpPr>
              <a:spLocks noChangeArrowheads="1"/>
            </p:cNvSpPr>
            <p:nvPr/>
          </p:nvSpPr>
          <p:spPr bwMode="auto">
            <a:xfrm>
              <a:off x="4135438" y="2828926"/>
              <a:ext cx="22225" cy="19050"/>
            </a:xfrm>
            <a:prstGeom prst="rect">
              <a:avLst/>
            </a:prstGeom>
            <a:grpFill/>
            <a:ln w="3175">
              <a:solidFill>
                <a:schemeClr val="accent2"/>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59" name="Rectangle 20"/>
            <p:cNvSpPr>
              <a:spLocks noChangeArrowheads="1"/>
            </p:cNvSpPr>
            <p:nvPr/>
          </p:nvSpPr>
          <p:spPr bwMode="auto">
            <a:xfrm>
              <a:off x="4135438" y="2871788"/>
              <a:ext cx="22225" cy="19050"/>
            </a:xfrm>
            <a:prstGeom prst="rect">
              <a:avLst/>
            </a:prstGeom>
            <a:grpFill/>
            <a:ln w="3175">
              <a:solidFill>
                <a:schemeClr val="accent2"/>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60" name="Rectangle 21"/>
            <p:cNvSpPr>
              <a:spLocks noChangeArrowheads="1"/>
            </p:cNvSpPr>
            <p:nvPr/>
          </p:nvSpPr>
          <p:spPr bwMode="auto">
            <a:xfrm>
              <a:off x="4135438" y="2914651"/>
              <a:ext cx="22225" cy="19050"/>
            </a:xfrm>
            <a:prstGeom prst="rect">
              <a:avLst/>
            </a:prstGeom>
            <a:grpFill/>
            <a:ln w="3175">
              <a:solidFill>
                <a:schemeClr val="accent2"/>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63" name="Rectangle 22"/>
            <p:cNvSpPr>
              <a:spLocks noChangeArrowheads="1"/>
            </p:cNvSpPr>
            <p:nvPr/>
          </p:nvSpPr>
          <p:spPr bwMode="auto">
            <a:xfrm>
              <a:off x="4135438" y="2952751"/>
              <a:ext cx="22225" cy="23813"/>
            </a:xfrm>
            <a:prstGeom prst="rect">
              <a:avLst/>
            </a:prstGeom>
            <a:grpFill/>
            <a:ln w="3175">
              <a:solidFill>
                <a:schemeClr val="accent2"/>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sp>
          <p:nvSpPr>
            <p:cNvPr id="64" name="Rectangle 23"/>
            <p:cNvSpPr>
              <a:spLocks noChangeArrowheads="1"/>
            </p:cNvSpPr>
            <p:nvPr/>
          </p:nvSpPr>
          <p:spPr bwMode="auto">
            <a:xfrm>
              <a:off x="4135438" y="2995613"/>
              <a:ext cx="22225" cy="23813"/>
            </a:xfrm>
            <a:prstGeom prst="rect">
              <a:avLst/>
            </a:prstGeom>
            <a:grpFill/>
            <a:ln w="3175">
              <a:solidFill>
                <a:schemeClr val="accent2"/>
              </a:solidFill>
              <a:miter lim="800000"/>
              <a:headEnd/>
              <a:tailEnd/>
            </a:ln>
            <a:extLst/>
          </p:spPr>
          <p:txBody>
            <a:bodyPr vert="horz" wrap="square" lIns="68580" tIns="34290" rIns="68580" bIns="34290" numCol="1" anchor="t" anchorCtr="0" compatLnSpc="1">
              <a:prstTxWarp prst="textNoShape">
                <a:avLst/>
              </a:prstTxWarp>
              <a:normAutofit fontScale="25000" lnSpcReduction="20000"/>
            </a:bodyPr>
            <a:lstStyle/>
            <a:p>
              <a:endParaRPr lang="en-US" sz="1425">
                <a:solidFill>
                  <a:prstClr val="black"/>
                </a:solidFill>
                <a:latin typeface="Calibri" panose="020F0502020204030204"/>
              </a:endParaRPr>
            </a:p>
          </p:txBody>
        </p:sp>
      </p:grpSp>
      <p:sp>
        <p:nvSpPr>
          <p:cNvPr id="84" name="Parallelogram 83"/>
          <p:cNvSpPr/>
          <p:nvPr/>
        </p:nvSpPr>
        <p:spPr>
          <a:xfrm flipH="1">
            <a:off x="1038225" y="345769"/>
            <a:ext cx="1109664" cy="812831"/>
          </a:xfrm>
          <a:prstGeom prst="parallelogram">
            <a:avLst>
              <a:gd name="adj" fmla="val 73456"/>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425">
              <a:solidFill>
                <a:prstClr val="white"/>
              </a:solidFill>
              <a:latin typeface="Calibri" panose="020F0502020204030204"/>
            </a:endParaRPr>
          </a:p>
        </p:txBody>
      </p:sp>
      <p:grpSp>
        <p:nvGrpSpPr>
          <p:cNvPr id="85" name="Group 84"/>
          <p:cNvGrpSpPr/>
          <p:nvPr/>
        </p:nvGrpSpPr>
        <p:grpSpPr>
          <a:xfrm flipH="1">
            <a:off x="1518967" y="298291"/>
            <a:ext cx="4217874" cy="507730"/>
            <a:chOff x="5143499" y="295152"/>
            <a:chExt cx="4012665" cy="507730"/>
          </a:xfrm>
        </p:grpSpPr>
        <p:sp>
          <p:nvSpPr>
            <p:cNvPr id="86" name="Pentagon 85"/>
            <p:cNvSpPr/>
            <p:nvPr/>
          </p:nvSpPr>
          <p:spPr>
            <a:xfrm rot="10800000">
              <a:off x="5143499" y="295152"/>
              <a:ext cx="4012665" cy="507730"/>
            </a:xfrm>
            <a:prstGeom prst="homePlate">
              <a:avLst/>
            </a:prstGeom>
            <a:solidFill>
              <a:schemeClr val="bg1">
                <a:lumMod val="75000"/>
              </a:schemeClr>
            </a:solidFill>
            <a:ln>
              <a:noFill/>
            </a:ln>
            <a:effectLst>
              <a:outerShdw blurRad="50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425" dirty="0">
                <a:solidFill>
                  <a:prstClr val="white"/>
                </a:solidFill>
                <a:latin typeface="Calibri" panose="020F0502020204030204"/>
              </a:endParaRPr>
            </a:p>
          </p:txBody>
        </p:sp>
        <p:sp>
          <p:nvSpPr>
            <p:cNvPr id="87" name="TextBox 86"/>
            <p:cNvSpPr txBox="1"/>
            <p:nvPr/>
          </p:nvSpPr>
          <p:spPr>
            <a:xfrm>
              <a:off x="5400675" y="316291"/>
              <a:ext cx="3057525" cy="438581"/>
            </a:xfrm>
            <a:prstGeom prst="rect">
              <a:avLst/>
            </a:prstGeom>
            <a:noFill/>
            <a:effectLst>
              <a:outerShdw blurRad="50800" dist="38100" dir="5400000" algn="t" rotWithShape="0">
                <a:prstClr val="black">
                  <a:alpha val="40000"/>
                </a:prstClr>
              </a:outerShdw>
            </a:effectLst>
          </p:spPr>
          <p:txBody>
            <a:bodyPr wrap="square" lIns="68579" tIns="34289" rIns="68579" bIns="34289" rtlCol="0">
              <a:normAutofit/>
            </a:bodyPr>
            <a:lstStyle/>
            <a:p>
              <a:pPr algn="ctr"/>
              <a:r>
                <a:rPr lang="en-US" sz="2400" b="1" dirty="0">
                  <a:solidFill>
                    <a:prstClr val="white"/>
                  </a:solidFill>
                  <a:latin typeface="Calibri Light" panose="020F0302020204030204"/>
                </a:rPr>
                <a:t>PDCA Path</a:t>
              </a:r>
            </a:p>
          </p:txBody>
        </p:sp>
      </p:grpSp>
      <p:sp>
        <p:nvSpPr>
          <p:cNvPr id="88" name="Parallelogram 87"/>
          <p:cNvSpPr/>
          <p:nvPr/>
        </p:nvSpPr>
        <p:spPr>
          <a:xfrm flipH="1" flipV="1">
            <a:off x="1668988" y="1"/>
            <a:ext cx="1109664" cy="1161345"/>
          </a:xfrm>
          <a:prstGeom prst="parallelogram">
            <a:avLst>
              <a:gd name="adj" fmla="val 55000"/>
            </a:avLst>
          </a:prstGeom>
          <a:solidFill>
            <a:schemeClr val="bg1">
              <a:lumMod val="8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425">
              <a:solidFill>
                <a:prstClr val="white"/>
              </a:solidFill>
              <a:latin typeface="Calibri" panose="020F0502020204030204"/>
            </a:endParaRPr>
          </a:p>
        </p:txBody>
      </p:sp>
      <p:sp>
        <p:nvSpPr>
          <p:cNvPr id="69" name="TextBox 68"/>
          <p:cNvSpPr txBox="1"/>
          <p:nvPr/>
        </p:nvSpPr>
        <p:spPr>
          <a:xfrm>
            <a:off x="5012285" y="1"/>
            <a:ext cx="4821448" cy="307777"/>
          </a:xfrm>
          <a:prstGeom prst="rect">
            <a:avLst/>
          </a:prstGeom>
          <a:noFill/>
        </p:spPr>
        <p:txBody>
          <a:bodyPr wrap="none" rtlCol="0">
            <a:spAutoFit/>
          </a:bodyPr>
          <a:lstStyle/>
          <a:p>
            <a:r>
              <a:rPr lang="en-US" sz="1400" b="1" dirty="0">
                <a:solidFill>
                  <a:srgbClr val="FFC000"/>
                </a:solidFill>
                <a:latin typeface="Calibri" panose="020F0502020204030204"/>
              </a:rPr>
              <a:t>*NOTE - In slide show mode click mouse to advance animation</a:t>
            </a:r>
          </a:p>
        </p:txBody>
      </p:sp>
    </p:spTree>
    <p:extLst>
      <p:ext uri="{BB962C8B-B14F-4D97-AF65-F5344CB8AC3E}">
        <p14:creationId xmlns:p14="http://schemas.microsoft.com/office/powerpoint/2010/main" val="79712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300"/>
                                  </p:stCondLst>
                                  <p:childTnLst>
                                    <p:set>
                                      <p:cBhvr>
                                        <p:cTn id="6" dur="1" fill="hold">
                                          <p:stCondLst>
                                            <p:cond delay="0"/>
                                          </p:stCondLst>
                                        </p:cTn>
                                        <p:tgtEl>
                                          <p:spTgt spid="88"/>
                                        </p:tgtEl>
                                        <p:attrNameLst>
                                          <p:attrName>style.visibility</p:attrName>
                                        </p:attrNameLst>
                                      </p:cBhvr>
                                      <p:to>
                                        <p:strVal val="visible"/>
                                      </p:to>
                                    </p:set>
                                    <p:animEffect transition="in" filter="wipe(up)">
                                      <p:cBhvr>
                                        <p:cTn id="7" dur="500"/>
                                        <p:tgtEl>
                                          <p:spTgt spid="88"/>
                                        </p:tgtEl>
                                      </p:cBhvr>
                                    </p:animEffect>
                                  </p:childTnLst>
                                </p:cTn>
                              </p:par>
                            </p:childTnLst>
                          </p:cTn>
                        </p:par>
                        <p:par>
                          <p:cTn id="8" fill="hold">
                            <p:stCondLst>
                              <p:cond delay="800"/>
                            </p:stCondLst>
                            <p:childTnLst>
                              <p:par>
                                <p:cTn id="9" presetID="22" presetClass="entr" presetSubtype="4" fill="hold" grpId="0"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wipe(down)">
                                      <p:cBhvr>
                                        <p:cTn id="11" dur="500"/>
                                        <p:tgtEl>
                                          <p:spTgt spid="84"/>
                                        </p:tgtEl>
                                      </p:cBhvr>
                                    </p:animEffect>
                                  </p:childTnLst>
                                </p:cTn>
                              </p:par>
                            </p:childTnLst>
                          </p:cTn>
                        </p:par>
                        <p:par>
                          <p:cTn id="12" fill="hold">
                            <p:stCondLst>
                              <p:cond delay="1300"/>
                            </p:stCondLst>
                            <p:childTnLst>
                              <p:par>
                                <p:cTn id="13" presetID="2" presetClass="entr" presetSubtype="8" decel="41000"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additive="base">
                                        <p:cTn id="15" dur="1400" fill="hold"/>
                                        <p:tgtEl>
                                          <p:spTgt spid="85"/>
                                        </p:tgtEl>
                                        <p:attrNameLst>
                                          <p:attrName>ppt_x</p:attrName>
                                        </p:attrNameLst>
                                      </p:cBhvr>
                                      <p:tavLst>
                                        <p:tav tm="0">
                                          <p:val>
                                            <p:strVal val="0-#ppt_w/2"/>
                                          </p:val>
                                        </p:tav>
                                        <p:tav tm="100000">
                                          <p:val>
                                            <p:strVal val="#ppt_x"/>
                                          </p:val>
                                        </p:tav>
                                      </p:tavLst>
                                    </p:anim>
                                    <p:anim calcmode="lin" valueType="num">
                                      <p:cBhvr additive="base">
                                        <p:cTn id="16" dur="14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par>
                                <p:cTn id="56" presetID="10" presetClass="entr" presetSubtype="0"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500"/>
                                        <p:tgtEl>
                                          <p:spTgt spid="12"/>
                                        </p:tgtEl>
                                      </p:cBhvr>
                                    </p:animEffec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childTnLst>
                          </p:cTn>
                        </p:par>
                        <p:par>
                          <p:cTn id="78" fill="hold">
                            <p:stCondLst>
                              <p:cond delay="1000"/>
                            </p:stCondLst>
                            <p:childTnLst>
                              <p:par>
                                <p:cTn id="79" presetID="10" presetClass="entr" presetSubtype="0" fill="hold" grpId="0" nodeType="afterEffect">
                                  <p:stCondLst>
                                    <p:cond delay="0"/>
                                  </p:stCondLst>
                                  <p:childTnLst>
                                    <p:set>
                                      <p:cBhvr>
                                        <p:cTn id="80" dur="1" fill="hold">
                                          <p:stCondLst>
                                            <p:cond delay="0"/>
                                          </p:stCondLst>
                                        </p:cTn>
                                        <p:tgtEl>
                                          <p:spTgt spid="62"/>
                                        </p:tgtEl>
                                        <p:attrNameLst>
                                          <p:attrName>style.visibility</p:attrName>
                                        </p:attrNameLst>
                                      </p:cBhvr>
                                      <p:to>
                                        <p:strVal val="visible"/>
                                      </p:to>
                                    </p:set>
                                    <p:animEffect transition="in" filter="fade">
                                      <p:cBhvr>
                                        <p:cTn id="8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2" grpId="0" animBg="1"/>
      <p:bldP spid="13" grpId="0" animBg="1"/>
      <p:bldP spid="14" grpId="0" animBg="1"/>
      <p:bldP spid="15" grpId="0" animBg="1"/>
      <p:bldP spid="18" grpId="0"/>
      <p:bldP spid="19" grpId="0"/>
      <p:bldP spid="21" grpId="0"/>
      <p:bldP spid="22" grpId="0"/>
      <p:bldP spid="48" grpId="0"/>
      <p:bldP spid="62" grpId="0"/>
      <p:bldP spid="84" grpId="0" animBg="1"/>
      <p:bldP spid="8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0"/>
            <a:ext cx="12192000" cy="1325563"/>
          </a:xfrm>
          <a:solidFill>
            <a:srgbClr val="92D050"/>
          </a:solidFill>
        </p:spPr>
        <p:txBody>
          <a:bodyPr/>
          <a:lstStyle/>
          <a:p>
            <a:pPr algn="ctr"/>
            <a:r>
              <a:rPr lang="en-US" dirty="0"/>
              <a:t>Thoughts on Sustainability</a:t>
            </a:r>
          </a:p>
        </p:txBody>
      </p:sp>
      <p:sp>
        <p:nvSpPr>
          <p:cNvPr id="6" name="Content Placeholder 5"/>
          <p:cNvSpPr>
            <a:spLocks noGrp="1"/>
          </p:cNvSpPr>
          <p:nvPr>
            <p:ph sz="half" idx="4294967295"/>
          </p:nvPr>
        </p:nvSpPr>
        <p:spPr>
          <a:xfrm>
            <a:off x="152400" y="1292224"/>
            <a:ext cx="7848600" cy="5565775"/>
          </a:xfrm>
        </p:spPr>
        <p:txBody>
          <a:bodyPr>
            <a:noAutofit/>
          </a:bodyPr>
          <a:lstStyle/>
          <a:p>
            <a:r>
              <a:rPr lang="en-US" sz="3600" dirty="0"/>
              <a:t>It’s hard to sustain practices over time with fidelity.</a:t>
            </a:r>
          </a:p>
          <a:p>
            <a:r>
              <a:rPr lang="en-US" sz="3600" dirty="0"/>
              <a:t>MTSS is like  a recipe.  It’s not a McDonald’s ”value menu” where you like one part but not another part.</a:t>
            </a:r>
          </a:p>
          <a:p>
            <a:r>
              <a:rPr lang="en-US" sz="3600" dirty="0"/>
              <a:t>It takes time to understand it’s a system and it all interacts with each other.</a:t>
            </a:r>
          </a:p>
          <a:p>
            <a:r>
              <a:rPr lang="en-US" sz="3600" dirty="0"/>
              <a:t>You can’t pick and choose!</a:t>
            </a:r>
          </a:p>
        </p:txBody>
      </p:sp>
      <p:pic>
        <p:nvPicPr>
          <p:cNvPr id="8" name="Content Placeholder 7"/>
          <p:cNvPicPr>
            <a:picLocks noGrp="1" noChangeAspect="1"/>
          </p:cNvPicPr>
          <p:nvPr>
            <p:ph sz="half" idx="4294967295"/>
          </p:nvPr>
        </p:nvPicPr>
        <p:blipFill>
          <a:blip r:embed="rId3"/>
          <a:stretch>
            <a:fillRect/>
          </a:stretch>
        </p:blipFill>
        <p:spPr>
          <a:xfrm>
            <a:off x="8188325" y="2057400"/>
            <a:ext cx="4003675" cy="3416300"/>
          </a:xfrm>
          <a:prstGeom prst="rect">
            <a:avLst/>
          </a:prstGeom>
        </p:spPr>
      </p:pic>
    </p:spTree>
    <p:extLst>
      <p:ext uri="{BB962C8B-B14F-4D97-AF65-F5344CB8AC3E}">
        <p14:creationId xmlns:p14="http://schemas.microsoft.com/office/powerpoint/2010/main" val="46596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coulter\AppData\Local\Temp\SNAGHTML4d270a6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15200" y="304800"/>
            <a:ext cx="4724400" cy="646331"/>
          </a:xfrm>
          <a:prstGeom prst="rect">
            <a:avLst/>
          </a:prstGeom>
          <a:noFill/>
        </p:spPr>
        <p:txBody>
          <a:bodyPr wrap="square" rtlCol="0">
            <a:spAutoFit/>
          </a:bodyPr>
          <a:lstStyle/>
          <a:p>
            <a:r>
              <a:rPr lang="en-US" sz="3600" dirty="0">
                <a:solidFill>
                  <a:prstClr val="black"/>
                </a:solidFill>
              </a:rPr>
              <a:t>Sample Resource</a:t>
            </a:r>
          </a:p>
        </p:txBody>
      </p:sp>
    </p:spTree>
    <p:extLst>
      <p:ext uri="{BB962C8B-B14F-4D97-AF65-F5344CB8AC3E}">
        <p14:creationId xmlns:p14="http://schemas.microsoft.com/office/powerpoint/2010/main" val="42462698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subTitle" idx="1"/>
          </p:nvPr>
        </p:nvSpPr>
        <p:spPr>
          <a:xfrm>
            <a:off x="369952" y="1251650"/>
            <a:ext cx="5071843" cy="2850955"/>
          </a:xfrm>
          <a:ln/>
        </p:spPr>
        <p:txBody>
          <a:bodyPr/>
          <a:lstStyle/>
          <a:p>
            <a:pPr marL="342900" indent="-342900" algn="l">
              <a:buFont typeface="Wingdings" panose="05000000000000000000" pitchFamily="2" charset="2"/>
              <a:buChar char="q"/>
            </a:pPr>
            <a:r>
              <a:rPr lang="en-US" altLang="en-US" sz="3200" dirty="0"/>
              <a:t> Ask Students</a:t>
            </a:r>
          </a:p>
          <a:p>
            <a:pPr marL="342900" indent="-342900" algn="l">
              <a:buFont typeface="Wingdings" panose="05000000000000000000" pitchFamily="2" charset="2"/>
              <a:buChar char="q"/>
            </a:pPr>
            <a:r>
              <a:rPr lang="en-US" altLang="en-US" sz="3200" dirty="0"/>
              <a:t> Use a Survey Measure (ex. KIP – Kids Intervention Profile – Eckert et al)</a:t>
            </a:r>
          </a:p>
        </p:txBody>
      </p:sp>
      <p:sp>
        <p:nvSpPr>
          <p:cNvPr id="2054" name="Rectangle 6"/>
          <p:cNvSpPr>
            <a:spLocks noGrp="1" noChangeArrowheads="1"/>
          </p:cNvSpPr>
          <p:nvPr>
            <p:ph type="ctrTitle"/>
          </p:nvPr>
        </p:nvSpPr>
        <p:spPr/>
        <p:txBody>
          <a:bodyPr/>
          <a:lstStyle/>
          <a:p>
            <a:r>
              <a:rPr lang="en-US" altLang="en-US" dirty="0"/>
              <a:t>Acceptability Applied to Students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990600"/>
            <a:ext cx="3965545" cy="5287393"/>
          </a:xfrm>
          <a:prstGeom prst="rect">
            <a:avLst/>
          </a:prstGeom>
        </p:spPr>
      </p:pic>
      <p:sp>
        <p:nvSpPr>
          <p:cNvPr id="5" name="TextBox 4"/>
          <p:cNvSpPr txBox="1"/>
          <p:nvPr/>
        </p:nvSpPr>
        <p:spPr>
          <a:xfrm>
            <a:off x="8722941" y="5336368"/>
            <a:ext cx="2877780" cy="584775"/>
          </a:xfrm>
          <a:prstGeom prst="rect">
            <a:avLst/>
          </a:prstGeom>
          <a:solidFill>
            <a:schemeClr val="tx1"/>
          </a:solidFill>
        </p:spPr>
        <p:txBody>
          <a:bodyPr wrap="square" rtlCol="0">
            <a:spAutoFit/>
          </a:bodyPr>
          <a:lstStyle/>
          <a:p>
            <a:pPr algn="ctr"/>
            <a:r>
              <a:rPr lang="en-US" sz="3200" dirty="0">
                <a:solidFill>
                  <a:schemeClr val="bg1"/>
                </a:solidFill>
              </a:rPr>
              <a:t>Here’s  Kim</a:t>
            </a:r>
          </a:p>
        </p:txBody>
      </p:sp>
    </p:spTree>
    <p:extLst>
      <p:ext uri="{BB962C8B-B14F-4D97-AF65-F5344CB8AC3E}">
        <p14:creationId xmlns:p14="http://schemas.microsoft.com/office/powerpoint/2010/main" val="192485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81800" y="6308727"/>
            <a:ext cx="5118100" cy="473073"/>
          </a:xfrm>
        </p:spPr>
        <p:txBody>
          <a:bodyPr>
            <a:normAutofit fontScale="92500" lnSpcReduction="10000"/>
          </a:bodyPr>
          <a:lstStyle/>
          <a:p>
            <a:r>
              <a:rPr lang="en-US" dirty="0">
                <a:solidFill>
                  <a:schemeClr val="tx1"/>
                </a:solidFill>
              </a:rPr>
              <a:t>Coulter &amp; Gibbons, 2017</a:t>
            </a:r>
          </a:p>
        </p:txBody>
      </p:sp>
      <p:sp>
        <p:nvSpPr>
          <p:cNvPr id="5" name="Title 4"/>
          <p:cNvSpPr>
            <a:spLocks noGrp="1"/>
          </p:cNvSpPr>
          <p:nvPr>
            <p:ph type="ctrTitle"/>
          </p:nvPr>
        </p:nvSpPr>
        <p:spPr>
          <a:xfrm>
            <a:off x="76200" y="347665"/>
            <a:ext cx="9766299" cy="936625"/>
          </a:xfrm>
        </p:spPr>
        <p:txBody>
          <a:bodyPr/>
          <a:lstStyle/>
          <a:p>
            <a:r>
              <a:rPr lang="en-US" dirty="0"/>
              <a:t>7 Steps to Intervention Fidelity</a:t>
            </a:r>
          </a:p>
        </p:txBody>
      </p:sp>
      <p:sp>
        <p:nvSpPr>
          <p:cNvPr id="2" name="TextBox 1">
            <a:extLst>
              <a:ext uri="{FF2B5EF4-FFF2-40B4-BE49-F238E27FC236}">
                <a16:creationId xmlns:a16="http://schemas.microsoft.com/office/drawing/2014/main" id="{64F69968-413C-4A0A-9525-3DACC9C2F062}"/>
              </a:ext>
            </a:extLst>
          </p:cNvPr>
          <p:cNvSpPr txBox="1"/>
          <p:nvPr/>
        </p:nvSpPr>
        <p:spPr>
          <a:xfrm>
            <a:off x="4495800" y="5511225"/>
            <a:ext cx="106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Need</a:t>
            </a:r>
          </a:p>
        </p:txBody>
      </p:sp>
      <p:sp>
        <p:nvSpPr>
          <p:cNvPr id="6" name="TextBox 5">
            <a:extLst>
              <a:ext uri="{FF2B5EF4-FFF2-40B4-BE49-F238E27FC236}">
                <a16:creationId xmlns:a16="http://schemas.microsoft.com/office/drawing/2014/main" id="{6FD8BD88-4C08-419A-81BD-8CF8044409EA}"/>
              </a:ext>
            </a:extLst>
          </p:cNvPr>
          <p:cNvSpPr txBox="1"/>
          <p:nvPr/>
        </p:nvSpPr>
        <p:spPr>
          <a:xfrm>
            <a:off x="5562600" y="5029200"/>
            <a:ext cx="1447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Inter-</a:t>
            </a:r>
            <a:r>
              <a:rPr kumimoji="0" lang="en-US" sz="2800" b="0" i="0" u="none" strike="noStrike" kern="1200" cap="none" spc="0" normalizeH="0" baseline="0" noProof="0" dirty="0" err="1">
                <a:ln>
                  <a:noFill/>
                </a:ln>
                <a:solidFill>
                  <a:prstClr val="white"/>
                </a:solidFill>
                <a:effectLst/>
                <a:uLnTx/>
                <a:uFillTx/>
                <a:latin typeface="Calibri"/>
                <a:ea typeface="+mn-ea"/>
                <a:cs typeface="+mn-cs"/>
              </a:rPr>
              <a:t>vention</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AE157253-6007-4EBF-8CEA-5807EABCFBF2}"/>
              </a:ext>
            </a:extLst>
          </p:cNvPr>
          <p:cNvSpPr txBox="1"/>
          <p:nvPr/>
        </p:nvSpPr>
        <p:spPr>
          <a:xfrm>
            <a:off x="6483638" y="4578612"/>
            <a:ext cx="14478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Engag</a:t>
            </a:r>
            <a:r>
              <a:rPr kumimoji="0" lang="en-US" sz="2800" b="0" i="0" u="none" strike="noStrike" kern="1200" cap="none" spc="0" normalizeH="0" baseline="0" noProof="0" dirty="0">
                <a:ln>
                  <a:noFill/>
                </a:ln>
                <a:solidFill>
                  <a:prstClr val="white"/>
                </a:solidFill>
                <a:effectLst/>
                <a:uLnTx/>
                <a:uFillTx/>
                <a:latin typeface="Calibri"/>
                <a:ea typeface="+mn-ea"/>
                <a:cs typeface="+mn-cs"/>
              </a:rPr>
              <a:t>-ed</a:t>
            </a:r>
          </a:p>
        </p:txBody>
      </p:sp>
      <p:sp>
        <p:nvSpPr>
          <p:cNvPr id="8" name="Speech Bubble: Oval 7">
            <a:extLst>
              <a:ext uri="{FF2B5EF4-FFF2-40B4-BE49-F238E27FC236}">
                <a16:creationId xmlns:a16="http://schemas.microsoft.com/office/drawing/2014/main" id="{5127E9A3-E492-466C-8E51-CCF9E6AD6DA9}"/>
              </a:ext>
            </a:extLst>
          </p:cNvPr>
          <p:cNvSpPr/>
          <p:nvPr/>
        </p:nvSpPr>
        <p:spPr>
          <a:xfrm flipH="1">
            <a:off x="457195" y="1371600"/>
            <a:ext cx="5105401" cy="4191000"/>
          </a:xfrm>
          <a:prstGeom prst="wedgeEllipseCallout">
            <a:avLst>
              <a:gd name="adj1" fmla="val -137853"/>
              <a:gd name="adj2" fmla="val -19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Is Procedure Accurate &amp; Sticking</a:t>
            </a:r>
          </a:p>
        </p:txBody>
      </p:sp>
      <p:sp>
        <p:nvSpPr>
          <p:cNvPr id="9" name="TextBox 8">
            <a:extLst>
              <a:ext uri="{FF2B5EF4-FFF2-40B4-BE49-F238E27FC236}">
                <a16:creationId xmlns:a16="http://schemas.microsoft.com/office/drawing/2014/main" id="{B416355C-DD1A-4DDB-A8AF-C68D27AE6FDA}"/>
              </a:ext>
            </a:extLst>
          </p:cNvPr>
          <p:cNvSpPr txBox="1"/>
          <p:nvPr/>
        </p:nvSpPr>
        <p:spPr>
          <a:xfrm>
            <a:off x="7353300" y="4319059"/>
            <a:ext cx="1447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Skill- ed</a:t>
            </a:r>
          </a:p>
        </p:txBody>
      </p:sp>
      <p:sp>
        <p:nvSpPr>
          <p:cNvPr id="10" name="TextBox 9">
            <a:extLst>
              <a:ext uri="{FF2B5EF4-FFF2-40B4-BE49-F238E27FC236}">
                <a16:creationId xmlns:a16="http://schemas.microsoft.com/office/drawing/2014/main" id="{DF378DC3-FB12-40A1-8A1C-73339D925137}"/>
              </a:ext>
            </a:extLst>
          </p:cNvPr>
          <p:cNvSpPr txBox="1"/>
          <p:nvPr/>
        </p:nvSpPr>
        <p:spPr>
          <a:xfrm rot="5400000">
            <a:off x="7988588" y="4432012"/>
            <a:ext cx="1828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Intensity</a:t>
            </a:r>
          </a:p>
        </p:txBody>
      </p:sp>
      <p:sp>
        <p:nvSpPr>
          <p:cNvPr id="11" name="TextBox 10">
            <a:extLst>
              <a:ext uri="{FF2B5EF4-FFF2-40B4-BE49-F238E27FC236}">
                <a16:creationId xmlns:a16="http://schemas.microsoft.com/office/drawing/2014/main" id="{D2E033A5-1B6A-4D76-A08C-55449A194131}"/>
              </a:ext>
            </a:extLst>
          </p:cNvPr>
          <p:cNvSpPr txBox="1"/>
          <p:nvPr/>
        </p:nvSpPr>
        <p:spPr>
          <a:xfrm rot="5400000">
            <a:off x="8635711" y="4159450"/>
            <a:ext cx="1828800" cy="644857"/>
          </a:xfrm>
          <a:prstGeom prst="rect">
            <a:avLst/>
          </a:prstGeom>
          <a:noFill/>
        </p:spPr>
        <p:txBody>
          <a:bodyPr wrap="square" rtlCol="0">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Student Engaged</a:t>
            </a:r>
          </a:p>
        </p:txBody>
      </p:sp>
      <p:sp>
        <p:nvSpPr>
          <p:cNvPr id="12" name="TextBox 11">
            <a:extLst>
              <a:ext uri="{FF2B5EF4-FFF2-40B4-BE49-F238E27FC236}">
                <a16:creationId xmlns:a16="http://schemas.microsoft.com/office/drawing/2014/main" id="{C0E58E09-741A-4FFD-94C6-3859034FF731}"/>
              </a:ext>
            </a:extLst>
          </p:cNvPr>
          <p:cNvSpPr txBox="1"/>
          <p:nvPr/>
        </p:nvSpPr>
        <p:spPr>
          <a:xfrm rot="5400000">
            <a:off x="9110476" y="4097002"/>
            <a:ext cx="2195878" cy="402674"/>
          </a:xfrm>
          <a:prstGeom prst="rect">
            <a:avLst/>
          </a:prstGeom>
          <a:noFill/>
        </p:spPr>
        <p:txBody>
          <a:bodyPr wrap="square" rtlCol="0">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Adherence</a:t>
            </a:r>
          </a:p>
        </p:txBody>
      </p:sp>
    </p:spTree>
    <p:extLst>
      <p:ext uri="{BB962C8B-B14F-4D97-AF65-F5344CB8AC3E}">
        <p14:creationId xmlns:p14="http://schemas.microsoft.com/office/powerpoint/2010/main" val="867280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1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1"/>
          <p:cNvGrpSpPr/>
          <p:nvPr/>
        </p:nvGrpSpPr>
        <p:grpSpPr>
          <a:xfrm>
            <a:off x="-1508022" y="326404"/>
            <a:ext cx="3865748" cy="3198082"/>
            <a:chOff x="86603" y="527126"/>
            <a:chExt cx="3865748" cy="3198082"/>
          </a:xfrm>
        </p:grpSpPr>
        <p:sp>
          <p:nvSpPr>
            <p:cNvPr id="6" name="Pie 5"/>
            <p:cNvSpPr/>
            <p:nvPr/>
          </p:nvSpPr>
          <p:spPr>
            <a:xfrm rot="3859646">
              <a:off x="420436" y="193293"/>
              <a:ext cx="3198082" cy="3865748"/>
            </a:xfrm>
            <a:prstGeom prst="pie">
              <a:avLst>
                <a:gd name="adj1" fmla="val 11764190"/>
                <a:gd name="adj2" fmla="val 16200000"/>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7" name="TextBox 6"/>
            <p:cNvSpPr txBox="1"/>
            <p:nvPr/>
          </p:nvSpPr>
          <p:spPr>
            <a:xfrm>
              <a:off x="1767840" y="897673"/>
              <a:ext cx="1781475" cy="523220"/>
            </a:xfrm>
            <a:prstGeom prst="rect">
              <a:avLst/>
            </a:prstGeom>
            <a:noFill/>
          </p:spPr>
          <p:txBody>
            <a:bodyPr wrap="square" rtlCol="0">
              <a:spAutoFit/>
            </a:bodyPr>
            <a:lstStyle/>
            <a:p>
              <a:pPr algn="ctr"/>
              <a:r>
                <a:rPr lang="en-US" sz="2800" dirty="0">
                  <a:solidFill>
                    <a:prstClr val="white"/>
                  </a:solidFill>
                </a:rPr>
                <a:t>Adherence</a:t>
              </a:r>
            </a:p>
          </p:txBody>
        </p:sp>
      </p:grpSp>
      <p:sp>
        <p:nvSpPr>
          <p:cNvPr id="4" name="Rectangle 3"/>
          <p:cNvSpPr txBox="1">
            <a:spLocks noChangeArrowheads="1"/>
          </p:cNvSpPr>
          <p:nvPr/>
        </p:nvSpPr>
        <p:spPr>
          <a:xfrm>
            <a:off x="2185638" y="457200"/>
            <a:ext cx="9523141" cy="4724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700"/>
              </a:spcAft>
              <a:buFont typeface="Wingdings" panose="05000000000000000000" pitchFamily="2" charset="2"/>
              <a:buChar char="ü"/>
            </a:pPr>
            <a:r>
              <a:rPr lang="en-US" sz="4800" dirty="0">
                <a:solidFill>
                  <a:prstClr val="black"/>
                </a:solidFill>
                <a:latin typeface="Arial" charset="0"/>
                <a:ea typeface="ＭＳ Ｐゴシック" charset="0"/>
                <a:cs typeface="Arial" charset="0"/>
              </a:rPr>
              <a:t> Systematically Measure Fidelity as Feedback on </a:t>
            </a:r>
            <a:r>
              <a:rPr lang="en-US" sz="4800" u="sng" dirty="0">
                <a:solidFill>
                  <a:prstClr val="black"/>
                </a:solidFill>
                <a:latin typeface="Arial" charset="0"/>
                <a:ea typeface="ＭＳ Ｐゴシック" charset="0"/>
                <a:cs typeface="Arial" charset="0"/>
              </a:rPr>
              <a:t>Trainin</a:t>
            </a:r>
            <a:r>
              <a:rPr lang="en-US" sz="4800" dirty="0">
                <a:solidFill>
                  <a:prstClr val="black"/>
                </a:solidFill>
                <a:latin typeface="Arial" charset="0"/>
                <a:ea typeface="ＭＳ Ｐゴシック" charset="0"/>
                <a:cs typeface="Arial" charset="0"/>
              </a:rPr>
              <a:t>g &amp; </a:t>
            </a:r>
            <a:r>
              <a:rPr lang="en-US" sz="4800" u="sng" dirty="0">
                <a:solidFill>
                  <a:prstClr val="black"/>
                </a:solidFill>
                <a:latin typeface="Arial" charset="0"/>
                <a:ea typeface="ＭＳ Ｐゴシック" charset="0"/>
                <a:cs typeface="Arial" charset="0"/>
              </a:rPr>
              <a:t>Su</a:t>
            </a:r>
            <a:r>
              <a:rPr lang="en-US" sz="4800" dirty="0">
                <a:solidFill>
                  <a:prstClr val="black"/>
                </a:solidFill>
                <a:latin typeface="Arial" charset="0"/>
                <a:ea typeface="ＭＳ Ｐゴシック" charset="0"/>
                <a:cs typeface="Arial" charset="0"/>
              </a:rPr>
              <a:t>pp</a:t>
            </a:r>
            <a:r>
              <a:rPr lang="en-US" sz="4800" u="sng" dirty="0">
                <a:solidFill>
                  <a:prstClr val="black"/>
                </a:solidFill>
                <a:latin typeface="Arial" charset="0"/>
                <a:ea typeface="ＭＳ Ｐゴシック" charset="0"/>
                <a:cs typeface="Arial" charset="0"/>
              </a:rPr>
              <a:t>ort</a:t>
            </a:r>
          </a:p>
          <a:p>
            <a:pPr>
              <a:spcAft>
                <a:spcPts val="700"/>
              </a:spcAft>
              <a:buFont typeface="Wingdings" panose="05000000000000000000" pitchFamily="2" charset="2"/>
              <a:buChar char="ü"/>
            </a:pPr>
            <a:r>
              <a:rPr lang="en-US" sz="4800" dirty="0">
                <a:solidFill>
                  <a:prstClr val="black"/>
                </a:solidFill>
                <a:latin typeface="Arial" charset="0"/>
                <a:ea typeface="ＭＳ Ｐゴシック" charset="0"/>
                <a:cs typeface="Arial" charset="0"/>
              </a:rPr>
              <a:t> No </a:t>
            </a:r>
            <a:r>
              <a:rPr lang="en-US" sz="4800" u="sng" dirty="0">
                <a:solidFill>
                  <a:prstClr val="black"/>
                </a:solidFill>
                <a:latin typeface="Arial" charset="0"/>
                <a:ea typeface="ＭＳ Ｐゴシック" charset="0"/>
                <a:cs typeface="Arial" charset="0"/>
              </a:rPr>
              <a:t>Sur</a:t>
            </a:r>
            <a:r>
              <a:rPr lang="en-US" sz="4800" dirty="0">
                <a:solidFill>
                  <a:prstClr val="black"/>
                </a:solidFill>
                <a:latin typeface="Arial" charset="0"/>
                <a:ea typeface="ＭＳ Ｐゴシック" charset="0"/>
                <a:cs typeface="Arial" charset="0"/>
              </a:rPr>
              <a:t>p</a:t>
            </a:r>
            <a:r>
              <a:rPr lang="en-US" sz="4800" u="sng" dirty="0">
                <a:solidFill>
                  <a:prstClr val="black"/>
                </a:solidFill>
                <a:latin typeface="Arial" charset="0"/>
                <a:ea typeface="ＭＳ Ｐゴシック" charset="0"/>
                <a:cs typeface="Arial" charset="0"/>
              </a:rPr>
              <a:t>rises</a:t>
            </a:r>
            <a:r>
              <a:rPr lang="en-US" sz="4800" dirty="0">
                <a:solidFill>
                  <a:prstClr val="black"/>
                </a:solidFill>
                <a:latin typeface="Arial" charset="0"/>
                <a:ea typeface="ＭＳ Ｐゴシック" charset="0"/>
                <a:cs typeface="Arial" charset="0"/>
              </a:rPr>
              <a:t> (presented in ‘Training’)</a:t>
            </a:r>
          </a:p>
          <a:p>
            <a:pPr>
              <a:spcAft>
                <a:spcPts val="700"/>
              </a:spcAft>
              <a:buFont typeface="Wingdings" panose="05000000000000000000" pitchFamily="2" charset="2"/>
              <a:buChar char="ü"/>
            </a:pPr>
            <a:r>
              <a:rPr lang="en-US" sz="4800" dirty="0">
                <a:solidFill>
                  <a:prstClr val="black"/>
                </a:solidFill>
                <a:latin typeface="Arial" charset="0"/>
                <a:ea typeface="ＭＳ Ｐゴシック" charset="0"/>
                <a:cs typeface="Arial" charset="0"/>
              </a:rPr>
              <a:t> Unacceptable Scores - </a:t>
            </a:r>
            <a:br>
              <a:rPr lang="en-US" sz="4800" dirty="0">
                <a:solidFill>
                  <a:prstClr val="black"/>
                </a:solidFill>
                <a:latin typeface="Arial" charset="0"/>
                <a:ea typeface="ＭＳ Ｐゴシック" charset="0"/>
                <a:cs typeface="Arial" charset="0"/>
              </a:rPr>
            </a:br>
            <a:r>
              <a:rPr lang="en-US" sz="4800" dirty="0">
                <a:solidFill>
                  <a:prstClr val="black"/>
                </a:solidFill>
                <a:latin typeface="Arial" charset="0"/>
                <a:ea typeface="ＭＳ Ｐゴシック" charset="0"/>
                <a:cs typeface="Arial" charset="0"/>
              </a:rPr>
              <a:t>   Reflection of What?</a:t>
            </a:r>
          </a:p>
          <a:p>
            <a:pPr>
              <a:spcAft>
                <a:spcPts val="700"/>
              </a:spcAft>
              <a:buFont typeface="Wingdings" panose="05000000000000000000" pitchFamily="2" charset="2"/>
              <a:buChar char="ü"/>
            </a:pPr>
            <a:r>
              <a:rPr lang="en-US" sz="4800" dirty="0">
                <a:solidFill>
                  <a:prstClr val="black"/>
                </a:solidFill>
                <a:latin typeface="Arial" charset="0"/>
                <a:ea typeface="ＭＳ Ｐゴシック" charset="0"/>
                <a:cs typeface="Arial" charset="0"/>
              </a:rPr>
              <a:t>Checklists as Common Method</a:t>
            </a:r>
          </a:p>
          <a:p>
            <a:pPr>
              <a:spcAft>
                <a:spcPts val="700"/>
              </a:spcAft>
              <a:buFont typeface="Wingdings" panose="05000000000000000000" pitchFamily="2" charset="2"/>
              <a:buChar char="ü"/>
            </a:pPr>
            <a:endParaRPr lang="en-US" sz="4800" dirty="0">
              <a:solidFill>
                <a:prstClr val="black"/>
              </a:solidFill>
              <a:latin typeface="Arial" charset="0"/>
              <a:ea typeface="ＭＳ Ｐゴシック" charset="0"/>
              <a:cs typeface="Arial" charset="0"/>
            </a:endParaRPr>
          </a:p>
        </p:txBody>
      </p:sp>
      <p:pic>
        <p:nvPicPr>
          <p:cNvPr id="8" name="Picture 5" descr="C:\Users\Kim\AppData\Local\Microsoft\Windows\Temporary Internet Files\Content.IE5\EEV2BJF1\MC90043982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27" y="4679796"/>
            <a:ext cx="2316480" cy="2316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7560527" y="6334780"/>
            <a:ext cx="4493941" cy="523220"/>
          </a:xfrm>
          <a:prstGeom prst="rect">
            <a:avLst/>
          </a:prstGeom>
          <a:noFill/>
        </p:spPr>
        <p:txBody>
          <a:bodyPr wrap="square" rtlCol="0">
            <a:spAutoFit/>
          </a:bodyPr>
          <a:lstStyle/>
          <a:p>
            <a:pPr algn="r"/>
            <a:r>
              <a:rPr lang="en-US" sz="2800" dirty="0">
                <a:solidFill>
                  <a:prstClr val="black"/>
                </a:solidFill>
              </a:rPr>
              <a:t>Coulter &amp; Gibbons, 2017</a:t>
            </a:r>
          </a:p>
        </p:txBody>
      </p:sp>
    </p:spTree>
    <p:extLst>
      <p:ext uri="{BB962C8B-B14F-4D97-AF65-F5344CB8AC3E}">
        <p14:creationId xmlns:p14="http://schemas.microsoft.com/office/powerpoint/2010/main" val="401662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79344" y="139078"/>
            <a:ext cx="5712656" cy="6718922"/>
          </a:xfrm>
          <a:prstGeom prst="rect">
            <a:avLst/>
          </a:prstGeom>
        </p:spPr>
      </p:pic>
      <p:pic>
        <p:nvPicPr>
          <p:cNvPr id="3" name="Picture 2"/>
          <p:cNvPicPr>
            <a:picLocks noChangeAspect="1"/>
          </p:cNvPicPr>
          <p:nvPr/>
        </p:nvPicPr>
        <p:blipFill>
          <a:blip r:embed="rId3"/>
          <a:stretch>
            <a:fillRect/>
          </a:stretch>
        </p:blipFill>
        <p:spPr>
          <a:xfrm>
            <a:off x="0" y="63798"/>
            <a:ext cx="6337626" cy="6677244"/>
          </a:xfrm>
          <a:prstGeom prst="rect">
            <a:avLst/>
          </a:prstGeom>
        </p:spPr>
      </p:pic>
      <p:sp>
        <p:nvSpPr>
          <p:cNvPr id="4" name="TextBox 3"/>
          <p:cNvSpPr txBox="1"/>
          <p:nvPr/>
        </p:nvSpPr>
        <p:spPr>
          <a:xfrm rot="20165569">
            <a:off x="903768" y="2402958"/>
            <a:ext cx="10005237" cy="1754326"/>
          </a:xfrm>
          <a:prstGeom prst="rect">
            <a:avLst/>
          </a:prstGeom>
          <a:solidFill>
            <a:schemeClr val="accent1">
              <a:lumMod val="60000"/>
              <a:lumOff val="40000"/>
            </a:schemeClr>
          </a:solidFill>
        </p:spPr>
        <p:txBody>
          <a:bodyPr wrap="square" rtlCol="0">
            <a:spAutoFit/>
          </a:bodyPr>
          <a:lstStyle/>
          <a:p>
            <a:pPr algn="ctr"/>
            <a:r>
              <a:rPr lang="en-US" sz="5400" dirty="0">
                <a:solidFill>
                  <a:prstClr val="black"/>
                </a:solidFill>
              </a:rPr>
              <a:t>Check-In Check-Out Fidelity Measures</a:t>
            </a:r>
          </a:p>
        </p:txBody>
      </p:sp>
    </p:spTree>
    <p:extLst>
      <p:ext uri="{BB962C8B-B14F-4D97-AF65-F5344CB8AC3E}">
        <p14:creationId xmlns:p14="http://schemas.microsoft.com/office/powerpoint/2010/main" val="33129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63798"/>
            <a:ext cx="9683015" cy="10201904"/>
          </a:xfrm>
          <a:prstGeom prst="rect">
            <a:avLst/>
          </a:prstGeom>
        </p:spPr>
      </p:pic>
      <p:sp>
        <p:nvSpPr>
          <p:cNvPr id="3" name="TextBox 2"/>
          <p:cNvSpPr txBox="1"/>
          <p:nvPr/>
        </p:nvSpPr>
        <p:spPr>
          <a:xfrm>
            <a:off x="10000648" y="1135781"/>
            <a:ext cx="1838426" cy="2123658"/>
          </a:xfrm>
          <a:prstGeom prst="rect">
            <a:avLst/>
          </a:prstGeom>
          <a:noFill/>
        </p:spPr>
        <p:txBody>
          <a:bodyPr wrap="square" rtlCol="0">
            <a:spAutoFit/>
          </a:bodyPr>
          <a:lstStyle/>
          <a:p>
            <a:pPr algn="ctr"/>
            <a:r>
              <a:rPr lang="en-US" sz="4400" dirty="0">
                <a:solidFill>
                  <a:prstClr val="black"/>
                </a:solidFill>
              </a:rPr>
              <a:t>Focus on the System</a:t>
            </a:r>
          </a:p>
        </p:txBody>
      </p:sp>
    </p:spTree>
    <p:extLst>
      <p:ext uri="{BB962C8B-B14F-4D97-AF65-F5344CB8AC3E}">
        <p14:creationId xmlns:p14="http://schemas.microsoft.com/office/powerpoint/2010/main" val="1168813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090" y="-861949"/>
            <a:ext cx="9931730" cy="11681172"/>
          </a:xfrm>
          <a:prstGeom prst="rect">
            <a:avLst/>
          </a:prstGeom>
        </p:spPr>
      </p:pic>
      <p:sp>
        <p:nvSpPr>
          <p:cNvPr id="3" name="TextBox 2"/>
          <p:cNvSpPr txBox="1"/>
          <p:nvPr/>
        </p:nvSpPr>
        <p:spPr>
          <a:xfrm>
            <a:off x="9692640" y="1135781"/>
            <a:ext cx="2146434" cy="2800767"/>
          </a:xfrm>
          <a:prstGeom prst="rect">
            <a:avLst/>
          </a:prstGeom>
          <a:noFill/>
        </p:spPr>
        <p:txBody>
          <a:bodyPr wrap="square" rtlCol="0">
            <a:spAutoFit/>
          </a:bodyPr>
          <a:lstStyle/>
          <a:p>
            <a:pPr algn="ctr"/>
            <a:r>
              <a:rPr lang="en-US" sz="4400" dirty="0">
                <a:solidFill>
                  <a:prstClr val="black"/>
                </a:solidFill>
              </a:rPr>
              <a:t>Focus on the Adult &amp; Student</a:t>
            </a:r>
          </a:p>
        </p:txBody>
      </p:sp>
    </p:spTree>
    <p:extLst>
      <p:ext uri="{BB962C8B-B14F-4D97-AF65-F5344CB8AC3E}">
        <p14:creationId xmlns:p14="http://schemas.microsoft.com/office/powerpoint/2010/main" val="5296025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3924" y="0"/>
            <a:ext cx="12066740" cy="1252728"/>
          </a:xfrm>
        </p:spPr>
        <p:txBody>
          <a:bodyPr>
            <a:noAutofit/>
          </a:bodyPr>
          <a:lstStyle/>
          <a:p>
            <a:pPr algn="ctr" eaLnBrk="1" fontAlgn="auto" hangingPunct="1">
              <a:spcAft>
                <a:spcPts val="0"/>
              </a:spcAft>
              <a:defRPr/>
            </a:pPr>
            <a:r>
              <a:rPr lang="en-US" sz="6600" kern="1200" dirty="0">
                <a:solidFill>
                  <a:schemeClr val="accent1">
                    <a:satMod val="150000"/>
                  </a:schemeClr>
                </a:solidFill>
              </a:rPr>
              <a:t>5</a:t>
            </a:r>
            <a:r>
              <a:rPr lang="en-US" sz="4800" kern="1200" dirty="0">
                <a:solidFill>
                  <a:schemeClr val="accent1">
                    <a:satMod val="150000"/>
                  </a:schemeClr>
                </a:solidFill>
              </a:rPr>
              <a:t> Steps to Using Any Implementation Fidelity Measurement</a:t>
            </a:r>
          </a:p>
        </p:txBody>
      </p:sp>
      <p:sp>
        <p:nvSpPr>
          <p:cNvPr id="96259" name="Content Placeholder 2"/>
          <p:cNvSpPr>
            <a:spLocks noGrp="1"/>
          </p:cNvSpPr>
          <p:nvPr>
            <p:ph idx="4294967295"/>
          </p:nvPr>
        </p:nvSpPr>
        <p:spPr>
          <a:xfrm>
            <a:off x="381000" y="457200"/>
            <a:ext cx="11228057" cy="5440363"/>
          </a:xfrm>
        </p:spPr>
        <p:txBody>
          <a:bodyPr/>
          <a:lstStyle/>
          <a:p>
            <a:pPr marL="514350" indent="-514350" eaLnBrk="1" hangingPunct="1">
              <a:spcAft>
                <a:spcPts val="600"/>
              </a:spcAft>
              <a:buFont typeface="Corbel" pitchFamily="34" charset="0"/>
              <a:buAutoNum type="arabicPeriod"/>
            </a:pPr>
            <a:endParaRPr lang="en-US" sz="4800" dirty="0"/>
          </a:p>
          <a:p>
            <a:pPr marL="514350" indent="-514350" eaLnBrk="1" hangingPunct="1">
              <a:spcAft>
                <a:spcPts val="600"/>
              </a:spcAft>
              <a:buNone/>
            </a:pPr>
            <a:r>
              <a:rPr lang="en-US" sz="4800" dirty="0"/>
              <a:t>1.  Select a Measure</a:t>
            </a:r>
          </a:p>
          <a:p>
            <a:pPr marL="0" indent="0" eaLnBrk="1" hangingPunct="1">
              <a:spcAft>
                <a:spcPts val="600"/>
              </a:spcAft>
              <a:buNone/>
            </a:pPr>
            <a:r>
              <a:rPr lang="en-US" sz="4800" dirty="0"/>
              <a:t>2.  Ask Teachers for Feedback on </a:t>
            </a:r>
            <a:r>
              <a:rPr lang="en-US" sz="4800" u="sng" dirty="0"/>
              <a:t>Social</a:t>
            </a:r>
            <a:r>
              <a:rPr lang="en-US" sz="4800" dirty="0"/>
              <a:t> </a:t>
            </a:r>
            <a:r>
              <a:rPr lang="en-US" sz="4800" u="sng" dirty="0"/>
              <a:t>Validit</a:t>
            </a:r>
            <a:r>
              <a:rPr lang="en-US" sz="4800" dirty="0"/>
              <a:t>y</a:t>
            </a:r>
          </a:p>
          <a:p>
            <a:pPr marL="0" indent="0" eaLnBrk="1" hangingPunct="1">
              <a:spcAft>
                <a:spcPts val="600"/>
              </a:spcAft>
              <a:buNone/>
            </a:pPr>
            <a:r>
              <a:rPr lang="en-US" sz="4800" dirty="0"/>
              <a:t>3.  Co-Edit w/Guidelines</a:t>
            </a:r>
          </a:p>
          <a:p>
            <a:pPr marL="514350" indent="-514350" eaLnBrk="1" hangingPunct="1">
              <a:spcAft>
                <a:spcPts val="600"/>
              </a:spcAft>
              <a:buNone/>
            </a:pPr>
            <a:r>
              <a:rPr lang="en-US" sz="4800" dirty="0"/>
              <a:t>4.  Teachers Use Measure w/Each Other</a:t>
            </a:r>
          </a:p>
          <a:p>
            <a:pPr marL="514350" indent="-514350" eaLnBrk="1" hangingPunct="1">
              <a:spcAft>
                <a:spcPts val="600"/>
              </a:spcAft>
              <a:buNone/>
            </a:pPr>
            <a:r>
              <a:rPr lang="en-US" sz="4800" dirty="0"/>
              <a:t>5.  School Leaders/PLCs use the Measure to Improve Performance &amp; Results</a:t>
            </a:r>
          </a:p>
        </p:txBody>
      </p:sp>
    </p:spTree>
    <p:extLst>
      <p:ext uri="{BB962C8B-B14F-4D97-AF65-F5344CB8AC3E}">
        <p14:creationId xmlns:p14="http://schemas.microsoft.com/office/powerpoint/2010/main" val="272685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6259">
                                            <p:txEl>
                                              <p:pRg st="1" end="1"/>
                                            </p:txEl>
                                          </p:spTgt>
                                        </p:tgtEl>
                                        <p:attrNameLst>
                                          <p:attrName>style.visibility</p:attrName>
                                        </p:attrNameLst>
                                      </p:cBhvr>
                                      <p:to>
                                        <p:strVal val="visible"/>
                                      </p:to>
                                    </p:set>
                                    <p:animEffect transition="in" filter="fade">
                                      <p:cBhvr>
                                        <p:cTn id="7" dur="1000"/>
                                        <p:tgtEl>
                                          <p:spTgt spid="96259">
                                            <p:txEl>
                                              <p:pRg st="1" end="1"/>
                                            </p:txEl>
                                          </p:spTgt>
                                        </p:tgtEl>
                                      </p:cBhvr>
                                    </p:animEffect>
                                    <p:anim calcmode="lin" valueType="num">
                                      <p:cBhvr>
                                        <p:cTn id="8" dur="1000" fill="hold"/>
                                        <p:tgtEl>
                                          <p:spTgt spid="9625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62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6259">
                                            <p:txEl>
                                              <p:pRg st="2" end="2"/>
                                            </p:txEl>
                                          </p:spTgt>
                                        </p:tgtEl>
                                        <p:attrNameLst>
                                          <p:attrName>style.visibility</p:attrName>
                                        </p:attrNameLst>
                                      </p:cBhvr>
                                      <p:to>
                                        <p:strVal val="visible"/>
                                      </p:to>
                                    </p:set>
                                    <p:animEffect transition="in" filter="fade">
                                      <p:cBhvr>
                                        <p:cTn id="14" dur="1000"/>
                                        <p:tgtEl>
                                          <p:spTgt spid="96259">
                                            <p:txEl>
                                              <p:pRg st="2" end="2"/>
                                            </p:txEl>
                                          </p:spTgt>
                                        </p:tgtEl>
                                      </p:cBhvr>
                                    </p:animEffect>
                                    <p:anim calcmode="lin" valueType="num">
                                      <p:cBhvr>
                                        <p:cTn id="15" dur="1000" fill="hold"/>
                                        <p:tgtEl>
                                          <p:spTgt spid="9625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62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6259">
                                            <p:txEl>
                                              <p:pRg st="3" end="3"/>
                                            </p:txEl>
                                          </p:spTgt>
                                        </p:tgtEl>
                                        <p:attrNameLst>
                                          <p:attrName>style.visibility</p:attrName>
                                        </p:attrNameLst>
                                      </p:cBhvr>
                                      <p:to>
                                        <p:strVal val="visible"/>
                                      </p:to>
                                    </p:set>
                                    <p:animEffect transition="in" filter="fade">
                                      <p:cBhvr>
                                        <p:cTn id="21" dur="1000"/>
                                        <p:tgtEl>
                                          <p:spTgt spid="96259">
                                            <p:txEl>
                                              <p:pRg st="3" end="3"/>
                                            </p:txEl>
                                          </p:spTgt>
                                        </p:tgtEl>
                                      </p:cBhvr>
                                    </p:animEffect>
                                    <p:anim calcmode="lin" valueType="num">
                                      <p:cBhvr>
                                        <p:cTn id="22" dur="1000" fill="hold"/>
                                        <p:tgtEl>
                                          <p:spTgt spid="9625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62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6259">
                                            <p:txEl>
                                              <p:pRg st="4" end="4"/>
                                            </p:txEl>
                                          </p:spTgt>
                                        </p:tgtEl>
                                        <p:attrNameLst>
                                          <p:attrName>style.visibility</p:attrName>
                                        </p:attrNameLst>
                                      </p:cBhvr>
                                      <p:to>
                                        <p:strVal val="visible"/>
                                      </p:to>
                                    </p:set>
                                    <p:animEffect transition="in" filter="fade">
                                      <p:cBhvr>
                                        <p:cTn id="28" dur="1000"/>
                                        <p:tgtEl>
                                          <p:spTgt spid="96259">
                                            <p:txEl>
                                              <p:pRg st="4" end="4"/>
                                            </p:txEl>
                                          </p:spTgt>
                                        </p:tgtEl>
                                      </p:cBhvr>
                                    </p:animEffect>
                                    <p:anim calcmode="lin" valueType="num">
                                      <p:cBhvr>
                                        <p:cTn id="29" dur="1000" fill="hold"/>
                                        <p:tgtEl>
                                          <p:spTgt spid="9625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62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96259">
                                            <p:txEl>
                                              <p:pRg st="5" end="5"/>
                                            </p:txEl>
                                          </p:spTgt>
                                        </p:tgtEl>
                                        <p:attrNameLst>
                                          <p:attrName>style.visibility</p:attrName>
                                        </p:attrNameLst>
                                      </p:cBhvr>
                                      <p:to>
                                        <p:strVal val="visible"/>
                                      </p:to>
                                    </p:set>
                                    <p:animEffect transition="in" filter="fade">
                                      <p:cBhvr>
                                        <p:cTn id="35" dur="1000"/>
                                        <p:tgtEl>
                                          <p:spTgt spid="96259">
                                            <p:txEl>
                                              <p:pRg st="5" end="5"/>
                                            </p:txEl>
                                          </p:spTgt>
                                        </p:tgtEl>
                                      </p:cBhvr>
                                    </p:animEffect>
                                    <p:anim calcmode="lin" valueType="num">
                                      <p:cBhvr>
                                        <p:cTn id="36" dur="1000" fill="hold"/>
                                        <p:tgtEl>
                                          <p:spTgt spid="96259">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9625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Common Errors in Developing Checklists</a:t>
            </a:r>
          </a:p>
        </p:txBody>
      </p:sp>
      <p:sp>
        <p:nvSpPr>
          <p:cNvPr id="3" name="Content Placeholder 2"/>
          <p:cNvSpPr>
            <a:spLocks noGrp="1"/>
          </p:cNvSpPr>
          <p:nvPr>
            <p:ph idx="1"/>
          </p:nvPr>
        </p:nvSpPr>
        <p:spPr>
          <a:xfrm>
            <a:off x="533400" y="1676400"/>
            <a:ext cx="10769600" cy="4648200"/>
          </a:xfrm>
        </p:spPr>
        <p:txBody>
          <a:bodyPr/>
          <a:lstStyle/>
          <a:p>
            <a:pPr>
              <a:buFont typeface="Wingdings" panose="05000000000000000000" pitchFamily="2" charset="2"/>
              <a:buChar char="ü"/>
            </a:pPr>
            <a:r>
              <a:rPr lang="en-US" sz="5400" dirty="0"/>
              <a:t> Too Many Items (Not More than 10)</a:t>
            </a:r>
          </a:p>
          <a:p>
            <a:pPr>
              <a:buFont typeface="Wingdings" panose="05000000000000000000" pitchFamily="2" charset="2"/>
              <a:buChar char="ü"/>
            </a:pPr>
            <a:r>
              <a:rPr lang="en-US" sz="5400" dirty="0"/>
              <a:t>  Not Time-Bound</a:t>
            </a:r>
          </a:p>
          <a:p>
            <a:pPr>
              <a:buFont typeface="Wingdings" panose="05000000000000000000" pitchFamily="2" charset="2"/>
              <a:buChar char="ü"/>
            </a:pPr>
            <a:r>
              <a:rPr lang="en-US" sz="5400" dirty="0"/>
              <a:t>  Not Co-Created or Co-Edited</a:t>
            </a:r>
          </a:p>
          <a:p>
            <a:pPr>
              <a:buFont typeface="Wingdings" panose="05000000000000000000" pitchFamily="2" charset="2"/>
              <a:buChar char="ü"/>
            </a:pPr>
            <a:r>
              <a:rPr lang="en-US" sz="5400" dirty="0"/>
              <a:t>  Imposed on Users</a:t>
            </a:r>
          </a:p>
        </p:txBody>
      </p:sp>
    </p:spTree>
    <p:extLst>
      <p:ext uri="{BB962C8B-B14F-4D97-AF65-F5344CB8AC3E}">
        <p14:creationId xmlns:p14="http://schemas.microsoft.com/office/powerpoint/2010/main" val="180634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00200" y="1371600"/>
            <a:ext cx="7086600" cy="990600"/>
          </a:xfrm>
        </p:spPr>
        <p:txBody>
          <a:bodyPr/>
          <a:lstStyle/>
          <a:p>
            <a:r>
              <a:rPr lang="en-US" sz="5400" dirty="0">
                <a:solidFill>
                  <a:schemeClr val="bg1">
                    <a:lumMod val="20000"/>
                    <a:lumOff val="80000"/>
                  </a:schemeClr>
                </a:solidFill>
              </a:rPr>
              <a:t>How to Create An Integrity Checklist. . . </a:t>
            </a:r>
          </a:p>
        </p:txBody>
      </p:sp>
      <p:sp>
        <p:nvSpPr>
          <p:cNvPr id="3" name="Slide Number Placeholder 2"/>
          <p:cNvSpPr>
            <a:spLocks noGrp="1"/>
          </p:cNvSpPr>
          <p:nvPr>
            <p:ph type="sldNum" sz="quarter" idx="4"/>
          </p:nvPr>
        </p:nvSpPr>
        <p:spPr/>
        <p:txBody>
          <a:bodyPr/>
          <a:lstStyle/>
          <a:p>
            <a:pPr>
              <a:defRPr/>
            </a:pPr>
            <a:fld id="{AAE7F716-E7BE-4620-8C52-682816A370DE}" type="slidenum">
              <a:rPr lang="en-US">
                <a:solidFill>
                  <a:srgbClr val="000000"/>
                </a:solidFill>
              </a:rPr>
              <a:pPr>
                <a:defRPr/>
              </a:pPr>
              <a:t>89</a:t>
            </a:fld>
            <a:endParaRPr lang="en-US">
              <a:solidFill>
                <a:srgbClr val="000000"/>
              </a:solidFill>
            </a:endParaRPr>
          </a:p>
        </p:txBody>
      </p:sp>
    </p:spTree>
    <p:extLst>
      <p:ext uri="{BB962C8B-B14F-4D97-AF65-F5344CB8AC3E}">
        <p14:creationId xmlns:p14="http://schemas.microsoft.com/office/powerpoint/2010/main" val="2518657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781800" y="6308727"/>
            <a:ext cx="5118100" cy="473073"/>
          </a:xfrm>
        </p:spPr>
        <p:txBody>
          <a:bodyPr>
            <a:normAutofit fontScale="92500" lnSpcReduction="10000"/>
          </a:bodyPr>
          <a:lstStyle/>
          <a:p>
            <a:r>
              <a:rPr lang="en-US" dirty="0">
                <a:solidFill>
                  <a:schemeClr val="tx1"/>
                </a:solidFill>
              </a:rPr>
              <a:t>Coulter &amp; Gibbons, 2017</a:t>
            </a:r>
          </a:p>
        </p:txBody>
      </p:sp>
      <p:sp>
        <p:nvSpPr>
          <p:cNvPr id="5" name="Title 4"/>
          <p:cNvSpPr>
            <a:spLocks noGrp="1"/>
          </p:cNvSpPr>
          <p:nvPr>
            <p:ph type="ctrTitle"/>
          </p:nvPr>
        </p:nvSpPr>
        <p:spPr>
          <a:xfrm>
            <a:off x="76200" y="347665"/>
            <a:ext cx="9766299" cy="936625"/>
          </a:xfrm>
        </p:spPr>
        <p:txBody>
          <a:bodyPr/>
          <a:lstStyle/>
          <a:p>
            <a:r>
              <a:rPr lang="en-US" dirty="0"/>
              <a:t>7 Steps to Intervention Fidelity</a:t>
            </a:r>
          </a:p>
        </p:txBody>
      </p:sp>
      <p:sp>
        <p:nvSpPr>
          <p:cNvPr id="2" name="TextBox 1">
            <a:extLst>
              <a:ext uri="{FF2B5EF4-FFF2-40B4-BE49-F238E27FC236}">
                <a16:creationId xmlns:a16="http://schemas.microsoft.com/office/drawing/2014/main" id="{323A1464-575E-45A9-8117-8908EF1E494D}"/>
              </a:ext>
            </a:extLst>
          </p:cNvPr>
          <p:cNvSpPr txBox="1"/>
          <p:nvPr/>
        </p:nvSpPr>
        <p:spPr>
          <a:xfrm>
            <a:off x="114300" y="1284290"/>
            <a:ext cx="4419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Where I Plan to Take You Today !</a:t>
            </a:r>
          </a:p>
        </p:txBody>
      </p:sp>
      <p:sp>
        <p:nvSpPr>
          <p:cNvPr id="3" name="TextBox 2">
            <a:extLst>
              <a:ext uri="{FF2B5EF4-FFF2-40B4-BE49-F238E27FC236}">
                <a16:creationId xmlns:a16="http://schemas.microsoft.com/office/drawing/2014/main" id="{25D4E9C7-5277-4549-9943-A04A29999EE6}"/>
              </a:ext>
            </a:extLst>
          </p:cNvPr>
          <p:cNvSpPr txBox="1"/>
          <p:nvPr/>
        </p:nvSpPr>
        <p:spPr>
          <a:xfrm>
            <a:off x="4699001" y="5385397"/>
            <a:ext cx="63499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6" name="TextBox 5">
            <a:extLst>
              <a:ext uri="{FF2B5EF4-FFF2-40B4-BE49-F238E27FC236}">
                <a16:creationId xmlns:a16="http://schemas.microsoft.com/office/drawing/2014/main" id="{EB4B48C6-C621-4253-8ECF-284A95501DCD}"/>
              </a:ext>
            </a:extLst>
          </p:cNvPr>
          <p:cNvSpPr txBox="1"/>
          <p:nvPr/>
        </p:nvSpPr>
        <p:spPr>
          <a:xfrm>
            <a:off x="5943600" y="4949132"/>
            <a:ext cx="63499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7" name="TextBox 6">
            <a:extLst>
              <a:ext uri="{FF2B5EF4-FFF2-40B4-BE49-F238E27FC236}">
                <a16:creationId xmlns:a16="http://schemas.microsoft.com/office/drawing/2014/main" id="{8671507D-D49A-4BE8-A3A9-8BFF8E244250}"/>
              </a:ext>
            </a:extLst>
          </p:cNvPr>
          <p:cNvSpPr txBox="1"/>
          <p:nvPr/>
        </p:nvSpPr>
        <p:spPr>
          <a:xfrm>
            <a:off x="6972300" y="4538266"/>
            <a:ext cx="4317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8" name="TextBox 7">
            <a:extLst>
              <a:ext uri="{FF2B5EF4-FFF2-40B4-BE49-F238E27FC236}">
                <a16:creationId xmlns:a16="http://schemas.microsoft.com/office/drawing/2014/main" id="{090E28B5-661F-4683-90B1-E8B3557D90FF}"/>
              </a:ext>
            </a:extLst>
          </p:cNvPr>
          <p:cNvSpPr txBox="1"/>
          <p:nvPr/>
        </p:nvSpPr>
        <p:spPr>
          <a:xfrm>
            <a:off x="7797799" y="4089301"/>
            <a:ext cx="4317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9" name="TextBox 8">
            <a:extLst>
              <a:ext uri="{FF2B5EF4-FFF2-40B4-BE49-F238E27FC236}">
                <a16:creationId xmlns:a16="http://schemas.microsoft.com/office/drawing/2014/main" id="{7705E6F2-8B51-41A9-AC9A-3BAD6AE49B67}"/>
              </a:ext>
            </a:extLst>
          </p:cNvPr>
          <p:cNvSpPr txBox="1"/>
          <p:nvPr/>
        </p:nvSpPr>
        <p:spPr>
          <a:xfrm>
            <a:off x="8610598" y="3810000"/>
            <a:ext cx="4317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10" name="TextBox 9">
            <a:extLst>
              <a:ext uri="{FF2B5EF4-FFF2-40B4-BE49-F238E27FC236}">
                <a16:creationId xmlns:a16="http://schemas.microsoft.com/office/drawing/2014/main" id="{4A4D6F75-C183-4C39-9652-F3BF45D0C4E5}"/>
              </a:ext>
            </a:extLst>
          </p:cNvPr>
          <p:cNvSpPr txBox="1"/>
          <p:nvPr/>
        </p:nvSpPr>
        <p:spPr>
          <a:xfrm>
            <a:off x="9328150" y="3530402"/>
            <a:ext cx="4317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11" name="TextBox 10">
            <a:extLst>
              <a:ext uri="{FF2B5EF4-FFF2-40B4-BE49-F238E27FC236}">
                <a16:creationId xmlns:a16="http://schemas.microsoft.com/office/drawing/2014/main" id="{6CC59E28-625A-467E-B861-23203129C551}"/>
              </a:ext>
            </a:extLst>
          </p:cNvPr>
          <p:cNvSpPr txBox="1"/>
          <p:nvPr/>
        </p:nvSpPr>
        <p:spPr>
          <a:xfrm>
            <a:off x="10045702" y="3250804"/>
            <a:ext cx="4317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12" name="TextBox 11">
            <a:extLst>
              <a:ext uri="{FF2B5EF4-FFF2-40B4-BE49-F238E27FC236}">
                <a16:creationId xmlns:a16="http://schemas.microsoft.com/office/drawing/2014/main" id="{E7E8618F-32D5-4BE6-973D-7951C7025B6F}"/>
              </a:ext>
            </a:extLst>
          </p:cNvPr>
          <p:cNvSpPr txBox="1"/>
          <p:nvPr/>
        </p:nvSpPr>
        <p:spPr>
          <a:xfrm rot="5400000">
            <a:off x="9695766" y="4056759"/>
            <a:ext cx="24384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Success</a:t>
            </a:r>
          </a:p>
        </p:txBody>
      </p:sp>
      <p:sp>
        <p:nvSpPr>
          <p:cNvPr id="13" name="TextBox 12">
            <a:extLst>
              <a:ext uri="{FF2B5EF4-FFF2-40B4-BE49-F238E27FC236}">
                <a16:creationId xmlns:a16="http://schemas.microsoft.com/office/drawing/2014/main" id="{61829211-5B20-484A-B9C2-07F6F681F55E}"/>
              </a:ext>
            </a:extLst>
          </p:cNvPr>
          <p:cNvSpPr txBox="1"/>
          <p:nvPr/>
        </p:nvSpPr>
        <p:spPr>
          <a:xfrm rot="18399265">
            <a:off x="8748394" y="884618"/>
            <a:ext cx="2971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Sustained</a:t>
            </a:r>
          </a:p>
        </p:txBody>
      </p:sp>
    </p:spTree>
    <p:extLst>
      <p:ext uri="{BB962C8B-B14F-4D97-AF65-F5344CB8AC3E}">
        <p14:creationId xmlns:p14="http://schemas.microsoft.com/office/powerpoint/2010/main" val="206594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80">
                                          <p:stCondLst>
                                            <p:cond delay="0"/>
                                          </p:stCondLst>
                                        </p:cTn>
                                        <p:tgtEl>
                                          <p:spTgt spid="13"/>
                                        </p:tgtEl>
                                      </p:cBhvr>
                                    </p:animEffect>
                                    <p:anim calcmode="lin" valueType="num">
                                      <p:cBhvr>
                                        <p:cTn id="1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1" dur="26">
                                          <p:stCondLst>
                                            <p:cond delay="650"/>
                                          </p:stCondLst>
                                        </p:cTn>
                                        <p:tgtEl>
                                          <p:spTgt spid="13"/>
                                        </p:tgtEl>
                                      </p:cBhvr>
                                      <p:to x="100000" y="60000"/>
                                    </p:animScale>
                                    <p:animScale>
                                      <p:cBhvr>
                                        <p:cTn id="22" dur="166" decel="50000">
                                          <p:stCondLst>
                                            <p:cond delay="676"/>
                                          </p:stCondLst>
                                        </p:cTn>
                                        <p:tgtEl>
                                          <p:spTgt spid="13"/>
                                        </p:tgtEl>
                                      </p:cBhvr>
                                      <p:to x="100000" y="100000"/>
                                    </p:animScale>
                                    <p:animScale>
                                      <p:cBhvr>
                                        <p:cTn id="23" dur="26">
                                          <p:stCondLst>
                                            <p:cond delay="1312"/>
                                          </p:stCondLst>
                                        </p:cTn>
                                        <p:tgtEl>
                                          <p:spTgt spid="13"/>
                                        </p:tgtEl>
                                      </p:cBhvr>
                                      <p:to x="100000" y="80000"/>
                                    </p:animScale>
                                    <p:animScale>
                                      <p:cBhvr>
                                        <p:cTn id="24" dur="166" decel="50000">
                                          <p:stCondLst>
                                            <p:cond delay="1338"/>
                                          </p:stCondLst>
                                        </p:cTn>
                                        <p:tgtEl>
                                          <p:spTgt spid="13"/>
                                        </p:tgtEl>
                                      </p:cBhvr>
                                      <p:to x="100000" y="100000"/>
                                    </p:animScale>
                                    <p:animScale>
                                      <p:cBhvr>
                                        <p:cTn id="25" dur="26">
                                          <p:stCondLst>
                                            <p:cond delay="1642"/>
                                          </p:stCondLst>
                                        </p:cTn>
                                        <p:tgtEl>
                                          <p:spTgt spid="13"/>
                                        </p:tgtEl>
                                      </p:cBhvr>
                                      <p:to x="100000" y="90000"/>
                                    </p:animScale>
                                    <p:animScale>
                                      <p:cBhvr>
                                        <p:cTn id="26" dur="166" decel="50000">
                                          <p:stCondLst>
                                            <p:cond delay="1668"/>
                                          </p:stCondLst>
                                        </p:cTn>
                                        <p:tgtEl>
                                          <p:spTgt spid="13"/>
                                        </p:tgtEl>
                                      </p:cBhvr>
                                      <p:to x="100000" y="100000"/>
                                    </p:animScale>
                                    <p:animScale>
                                      <p:cBhvr>
                                        <p:cTn id="27" dur="26">
                                          <p:stCondLst>
                                            <p:cond delay="1808"/>
                                          </p:stCondLst>
                                        </p:cTn>
                                        <p:tgtEl>
                                          <p:spTgt spid="13"/>
                                        </p:tgtEl>
                                      </p:cBhvr>
                                      <p:to x="100000" y="95000"/>
                                    </p:animScale>
                                    <p:animScale>
                                      <p:cBhvr>
                                        <p:cTn id="28"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Core Questions</a:t>
            </a:r>
          </a:p>
        </p:txBody>
      </p:sp>
      <p:sp>
        <p:nvSpPr>
          <p:cNvPr id="5" name="Content Placeholder 4"/>
          <p:cNvSpPr>
            <a:spLocks noGrp="1"/>
          </p:cNvSpPr>
          <p:nvPr>
            <p:ph idx="1"/>
          </p:nvPr>
        </p:nvSpPr>
        <p:spPr>
          <a:xfrm>
            <a:off x="1676401" y="1473200"/>
            <a:ext cx="8977313" cy="5232400"/>
          </a:xfrm>
        </p:spPr>
        <p:txBody>
          <a:bodyPr/>
          <a:lstStyle/>
          <a:p>
            <a:r>
              <a:rPr lang="en-US" dirty="0"/>
              <a:t>What does the intervention </a:t>
            </a:r>
            <a:r>
              <a:rPr lang="en-US" u="sng" dirty="0"/>
              <a:t>Look</a:t>
            </a:r>
            <a:r>
              <a:rPr lang="en-US" dirty="0"/>
              <a:t> like when it’s in Use?</a:t>
            </a:r>
          </a:p>
          <a:p>
            <a:endParaRPr lang="en-US" dirty="0"/>
          </a:p>
          <a:p>
            <a:r>
              <a:rPr lang="en-US" dirty="0"/>
              <a:t>What would be </a:t>
            </a:r>
            <a:r>
              <a:rPr lang="en-US" u="sng" dirty="0"/>
              <a:t>Seen</a:t>
            </a:r>
            <a:r>
              <a:rPr lang="en-US" dirty="0"/>
              <a:t> in classrooms where it is Used?</a:t>
            </a:r>
          </a:p>
          <a:p>
            <a:endParaRPr lang="en-US" dirty="0"/>
          </a:p>
          <a:p>
            <a:r>
              <a:rPr lang="en-US" dirty="0"/>
              <a:t>What will teachers and students be </a:t>
            </a:r>
            <a:r>
              <a:rPr lang="en-US" u="sng" dirty="0"/>
              <a:t>Doing</a:t>
            </a:r>
            <a:r>
              <a:rPr lang="en-US" dirty="0"/>
              <a:t> when the intervention is in Use?</a:t>
            </a:r>
          </a:p>
        </p:txBody>
      </p:sp>
      <p:sp>
        <p:nvSpPr>
          <p:cNvPr id="6" name="TextBox 5"/>
          <p:cNvSpPr txBox="1"/>
          <p:nvPr/>
        </p:nvSpPr>
        <p:spPr>
          <a:xfrm>
            <a:off x="6781800" y="6324600"/>
            <a:ext cx="2209800"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rPr>
              <a:t>(Hall &amp; </a:t>
            </a:r>
            <a:r>
              <a:rPr lang="en-US" dirty="0" err="1">
                <a:solidFill>
                  <a:srgbClr val="000000"/>
                </a:solidFill>
              </a:rPr>
              <a:t>Hord</a:t>
            </a:r>
            <a:r>
              <a:rPr lang="en-US" dirty="0">
                <a:solidFill>
                  <a:srgbClr val="000000"/>
                </a:solidFill>
              </a:rPr>
              <a:t>, 2001)</a:t>
            </a:r>
          </a:p>
        </p:txBody>
      </p:sp>
      <p:sp>
        <p:nvSpPr>
          <p:cNvPr id="7" name="Slide Number Placeholder 6"/>
          <p:cNvSpPr>
            <a:spLocks noGrp="1"/>
          </p:cNvSpPr>
          <p:nvPr>
            <p:ph type="sldNum" sz="quarter" idx="12"/>
          </p:nvPr>
        </p:nvSpPr>
        <p:spPr>
          <a:xfrm>
            <a:off x="9677400" y="6248400"/>
            <a:ext cx="762000" cy="476250"/>
          </a:xfrm>
        </p:spPr>
        <p:txBody>
          <a:bodyPr/>
          <a:lstStyle/>
          <a:p>
            <a:pPr>
              <a:defRPr/>
            </a:pPr>
            <a:fld id="{BE6DC530-3911-44E2-A717-E20E817DE25F}" type="slidenum">
              <a:rPr lang="en-US" sz="2800">
                <a:solidFill>
                  <a:srgbClr val="000000"/>
                </a:solidFill>
              </a:rPr>
              <a:pPr>
                <a:defRPr/>
              </a:pPr>
              <a:t>90</a:t>
            </a:fld>
            <a:endParaRPr lang="en-US" sz="2800" dirty="0">
              <a:solidFill>
                <a:srgbClr val="000000"/>
              </a:solidFill>
            </a:endParaRPr>
          </a:p>
        </p:txBody>
      </p:sp>
    </p:spTree>
    <p:extLst>
      <p:ext uri="{BB962C8B-B14F-4D97-AF65-F5344CB8AC3E}">
        <p14:creationId xmlns:p14="http://schemas.microsoft.com/office/powerpoint/2010/main" val="38472999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083" y="66906"/>
            <a:ext cx="9868829" cy="1169988"/>
          </a:xfrm>
        </p:spPr>
        <p:txBody>
          <a:bodyPr/>
          <a:lstStyle/>
          <a:p>
            <a:r>
              <a:rPr lang="en-US" sz="6600" dirty="0"/>
              <a:t>Making the Checklist</a:t>
            </a:r>
          </a:p>
        </p:txBody>
      </p:sp>
      <p:sp>
        <p:nvSpPr>
          <p:cNvPr id="3" name="Content Placeholder 2"/>
          <p:cNvSpPr>
            <a:spLocks noGrp="1"/>
          </p:cNvSpPr>
          <p:nvPr>
            <p:ph idx="1"/>
          </p:nvPr>
        </p:nvSpPr>
        <p:spPr>
          <a:xfrm>
            <a:off x="211873" y="1594005"/>
            <a:ext cx="11675327" cy="3556000"/>
          </a:xfrm>
        </p:spPr>
        <p:txBody>
          <a:bodyPr/>
          <a:lstStyle/>
          <a:p>
            <a:pPr>
              <a:lnSpc>
                <a:spcPct val="150000"/>
              </a:lnSpc>
            </a:pPr>
            <a:r>
              <a:rPr lang="en-US" sz="4800" dirty="0"/>
              <a:t>Identify the </a:t>
            </a:r>
            <a:r>
              <a:rPr lang="en-US" sz="4800" u="sng" dirty="0"/>
              <a:t>Steps</a:t>
            </a:r>
            <a:r>
              <a:rPr lang="en-US" sz="4800" dirty="0"/>
              <a:t> in Intervention</a:t>
            </a:r>
          </a:p>
          <a:p>
            <a:pPr>
              <a:lnSpc>
                <a:spcPct val="150000"/>
              </a:lnSpc>
            </a:pPr>
            <a:r>
              <a:rPr lang="en-US" sz="4800" dirty="0"/>
              <a:t>Create </a:t>
            </a:r>
            <a:r>
              <a:rPr lang="en-US" sz="4800" u="sng" dirty="0"/>
              <a:t>an</a:t>
            </a:r>
            <a:r>
              <a:rPr lang="en-US" sz="4800" dirty="0"/>
              <a:t> </a:t>
            </a:r>
            <a:r>
              <a:rPr lang="en-US" sz="4800" u="sng" dirty="0"/>
              <a:t>Item</a:t>
            </a:r>
            <a:r>
              <a:rPr lang="en-US" sz="4800" dirty="0"/>
              <a:t> for Each Step</a:t>
            </a:r>
          </a:p>
          <a:p>
            <a:pPr>
              <a:lnSpc>
                <a:spcPct val="150000"/>
              </a:lnSpc>
            </a:pPr>
            <a:r>
              <a:rPr lang="en-US" sz="4800" u="sng" dirty="0"/>
              <a:t>Yes/No</a:t>
            </a:r>
            <a:r>
              <a:rPr lang="en-US" sz="4800" dirty="0"/>
              <a:t> Response for Each Item</a:t>
            </a:r>
          </a:p>
          <a:p>
            <a:pPr>
              <a:lnSpc>
                <a:spcPct val="150000"/>
              </a:lnSpc>
            </a:pPr>
            <a:r>
              <a:rPr lang="en-US" sz="4800" dirty="0"/>
              <a:t>Not more than 10 items (5?) </a:t>
            </a:r>
          </a:p>
          <a:p>
            <a:pPr>
              <a:lnSpc>
                <a:spcPct val="150000"/>
              </a:lnSpc>
              <a:buNone/>
            </a:pPr>
            <a:endParaRPr lang="en-US" sz="4800" dirty="0"/>
          </a:p>
        </p:txBody>
      </p:sp>
      <p:pic>
        <p:nvPicPr>
          <p:cNvPr id="5" name="Picture 5" descr="C:\Users\Kim\AppData\Local\Microsoft\Windows\Temporary Internet Files\Content.IE5\EEV2BJF1\MC90043982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6498" y="4003288"/>
            <a:ext cx="2765502" cy="2765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110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noFill/>
        </p:spPr>
        <p:txBody>
          <a:bodyPr/>
          <a:lstStyle/>
          <a:p>
            <a:pPr eaLnBrk="1" hangingPunct="1"/>
            <a:r>
              <a:rPr lang="en-US" dirty="0"/>
              <a:t>Duet Reading</a:t>
            </a:r>
          </a:p>
        </p:txBody>
      </p:sp>
      <p:sp>
        <p:nvSpPr>
          <p:cNvPr id="12291" name="Rectangle 3"/>
          <p:cNvSpPr>
            <a:spLocks noGrp="1" noChangeArrowheads="1"/>
          </p:cNvSpPr>
          <p:nvPr>
            <p:ph type="body" idx="1"/>
          </p:nvPr>
        </p:nvSpPr>
        <p:spPr/>
        <p:txBody>
          <a:bodyPr/>
          <a:lstStyle/>
          <a:p>
            <a:pPr eaLnBrk="1" hangingPunct="1"/>
            <a:r>
              <a:rPr lang="en-US" dirty="0"/>
              <a:t>Purpose</a:t>
            </a:r>
          </a:p>
          <a:p>
            <a:pPr lvl="1" eaLnBrk="1" hangingPunct="1"/>
            <a:r>
              <a:rPr lang="en-US" dirty="0"/>
              <a:t>Student and teacher alternate words as they read the same passage together</a:t>
            </a:r>
          </a:p>
          <a:p>
            <a:pPr lvl="1" eaLnBrk="1" hangingPunct="1"/>
            <a:r>
              <a:rPr lang="en-US" dirty="0"/>
              <a:t>Provides support for tracking, a delayed model for accurate reading, and establishes a slightly faster reading pace</a:t>
            </a:r>
          </a:p>
        </p:txBody>
      </p:sp>
    </p:spTree>
    <p:extLst>
      <p:ext uri="{BB962C8B-B14F-4D97-AF65-F5344CB8AC3E}">
        <p14:creationId xmlns:p14="http://schemas.microsoft.com/office/powerpoint/2010/main" val="39747692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noFill/>
        </p:spPr>
        <p:txBody>
          <a:bodyPr/>
          <a:lstStyle/>
          <a:p>
            <a:pPr eaLnBrk="1" hangingPunct="1"/>
            <a:r>
              <a:rPr lang="en-US" dirty="0"/>
              <a:t>Duet Reading</a:t>
            </a:r>
          </a:p>
        </p:txBody>
      </p:sp>
      <p:sp>
        <p:nvSpPr>
          <p:cNvPr id="13315" name="Rectangle 3"/>
          <p:cNvSpPr>
            <a:spLocks noGrp="1" noChangeArrowheads="1"/>
          </p:cNvSpPr>
          <p:nvPr>
            <p:ph type="body" idx="1"/>
          </p:nvPr>
        </p:nvSpPr>
        <p:spPr/>
        <p:txBody>
          <a:bodyPr/>
          <a:lstStyle/>
          <a:p>
            <a:pPr eaLnBrk="1" hangingPunct="1"/>
            <a:r>
              <a:rPr lang="en-US" dirty="0"/>
              <a:t>Materials</a:t>
            </a:r>
          </a:p>
          <a:p>
            <a:pPr lvl="1" eaLnBrk="1" hangingPunct="1">
              <a:buFont typeface="Wingdings" charset="2"/>
              <a:buChar char="ü"/>
            </a:pPr>
            <a:r>
              <a:rPr lang="en-US" sz="3200" dirty="0"/>
              <a:t>Short texts that the student can read with at least 95% accuracy</a:t>
            </a:r>
          </a:p>
          <a:p>
            <a:pPr marL="923925" lvl="2" indent="-457200">
              <a:buFont typeface="Wingdings" charset="2"/>
              <a:buChar char="ü"/>
            </a:pPr>
            <a:r>
              <a:rPr lang="en-US" sz="3200" dirty="0"/>
              <a:t>Long enough that the student will be able to almost complete the passage in 1 minute after practicing the duet procedure</a:t>
            </a:r>
          </a:p>
        </p:txBody>
      </p:sp>
    </p:spTree>
    <p:extLst>
      <p:ext uri="{BB962C8B-B14F-4D97-AF65-F5344CB8AC3E}">
        <p14:creationId xmlns:p14="http://schemas.microsoft.com/office/powerpoint/2010/main" val="39598818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noFill/>
        </p:spPr>
        <p:txBody>
          <a:bodyPr/>
          <a:lstStyle/>
          <a:p>
            <a:pPr eaLnBrk="1" hangingPunct="1"/>
            <a:r>
              <a:rPr lang="en-US" dirty="0"/>
              <a:t>Duet Reading: Sequence</a:t>
            </a:r>
          </a:p>
        </p:txBody>
      </p:sp>
      <p:sp>
        <p:nvSpPr>
          <p:cNvPr id="14339" name="Rectangle 3"/>
          <p:cNvSpPr>
            <a:spLocks noGrp="1" noChangeArrowheads="1"/>
          </p:cNvSpPr>
          <p:nvPr>
            <p:ph type="body" idx="1"/>
          </p:nvPr>
        </p:nvSpPr>
        <p:spPr/>
        <p:txBody>
          <a:bodyPr/>
          <a:lstStyle/>
          <a:p>
            <a:pPr lvl="1" eaLnBrk="1" hangingPunct="1">
              <a:buFontTx/>
              <a:buNone/>
            </a:pPr>
            <a:r>
              <a:rPr lang="en-US" sz="3200" b="1" dirty="0"/>
              <a:t>First Reading</a:t>
            </a:r>
          </a:p>
          <a:p>
            <a:pPr lvl="1" eaLnBrk="1" hangingPunct="1">
              <a:buFontTx/>
              <a:buNone/>
            </a:pPr>
            <a:r>
              <a:rPr lang="en-US" dirty="0"/>
              <a:t>Student reads the passage aloud.  Teacher provides </a:t>
            </a:r>
            <a:r>
              <a:rPr lang="en-US" u="sng" dirty="0"/>
              <a:t>immediate standard error corrections</a:t>
            </a:r>
            <a:r>
              <a:rPr lang="en-US" dirty="0"/>
              <a:t>. </a:t>
            </a:r>
          </a:p>
          <a:p>
            <a:pPr lvl="2" eaLnBrk="1" hangingPunct="1"/>
            <a:r>
              <a:rPr lang="en-US" sz="2800" dirty="0"/>
              <a:t>“That word is _______.  What word?”  The student repeats the word.  Teacher says, “Yes. That word is _______.”  Student goes back to the beginning of the sentence to begin again.</a:t>
            </a:r>
          </a:p>
          <a:p>
            <a:pPr lvl="3" eaLnBrk="1" hangingPunct="1"/>
            <a:r>
              <a:rPr lang="en-US" sz="2800" dirty="0"/>
              <a:t>Teacher counts back (me you me you me you)</a:t>
            </a:r>
          </a:p>
          <a:p>
            <a:pPr eaLnBrk="1" hangingPunct="1"/>
            <a:endParaRPr lang="en-US" sz="2000" dirty="0"/>
          </a:p>
        </p:txBody>
      </p:sp>
    </p:spTree>
    <p:extLst>
      <p:ext uri="{BB962C8B-B14F-4D97-AF65-F5344CB8AC3E}">
        <p14:creationId xmlns:p14="http://schemas.microsoft.com/office/powerpoint/2010/main" val="61899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noFill/>
        </p:spPr>
        <p:txBody>
          <a:bodyPr/>
          <a:lstStyle/>
          <a:p>
            <a:pPr eaLnBrk="1" hangingPunct="1"/>
            <a:r>
              <a:rPr lang="en-US" dirty="0"/>
              <a:t> Duet Reading: Sequence</a:t>
            </a:r>
          </a:p>
        </p:txBody>
      </p:sp>
      <p:sp>
        <p:nvSpPr>
          <p:cNvPr id="15363" name="Rectangle 3"/>
          <p:cNvSpPr>
            <a:spLocks noGrp="1" noChangeArrowheads="1"/>
          </p:cNvSpPr>
          <p:nvPr>
            <p:ph type="body" idx="1"/>
          </p:nvPr>
        </p:nvSpPr>
        <p:spPr/>
        <p:txBody>
          <a:bodyPr>
            <a:normAutofit/>
          </a:bodyPr>
          <a:lstStyle/>
          <a:p>
            <a:pPr eaLnBrk="1" hangingPunct="1">
              <a:buFontTx/>
              <a:buNone/>
            </a:pPr>
            <a:r>
              <a:rPr lang="en-US" sz="2400" b="1" u="sng" dirty="0"/>
              <a:t>Second Reading</a:t>
            </a:r>
            <a:r>
              <a:rPr lang="en-US" sz="2400" u="sng" dirty="0"/>
              <a:t> </a:t>
            </a:r>
          </a:p>
          <a:p>
            <a:pPr eaLnBrk="1" hangingPunct="1"/>
            <a:r>
              <a:rPr lang="en-US" sz="2400" dirty="0"/>
              <a:t>Teacher and student take turns reading EVERY OTHER WORD. Teacher first this time.  </a:t>
            </a:r>
          </a:p>
          <a:p>
            <a:pPr eaLnBrk="1" hangingPunct="1"/>
            <a:r>
              <a:rPr lang="en-US" sz="2400" dirty="0"/>
              <a:t>Teacher should read with excellent expression to avoid typewriter style output. </a:t>
            </a:r>
          </a:p>
          <a:p>
            <a:pPr eaLnBrk="1" hangingPunct="1"/>
            <a:r>
              <a:rPr lang="en-US" sz="2400" dirty="0"/>
              <a:t> Teacher should push the pace forward by reading each next word as soon as the student read the last word.  Teacher provides </a:t>
            </a:r>
            <a:r>
              <a:rPr lang="en-US" sz="2400" u="sng" dirty="0"/>
              <a:t>standard error corrections immediately following any error. </a:t>
            </a:r>
          </a:p>
          <a:p>
            <a:pPr lvl="2" eaLnBrk="1" hangingPunct="1"/>
            <a:r>
              <a:rPr lang="en-US" dirty="0"/>
              <a:t>“That word is _______.  What word?”  The student repeats the word.  Teacher says, “Yes. That word is _______.”  Student goes back to the beginning of the sentence to begin again.</a:t>
            </a:r>
          </a:p>
        </p:txBody>
      </p:sp>
    </p:spTree>
    <p:extLst>
      <p:ext uri="{BB962C8B-B14F-4D97-AF65-F5344CB8AC3E}">
        <p14:creationId xmlns:p14="http://schemas.microsoft.com/office/powerpoint/2010/main" val="37224853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noFill/>
        </p:spPr>
        <p:txBody>
          <a:bodyPr/>
          <a:lstStyle/>
          <a:p>
            <a:pPr eaLnBrk="1" hangingPunct="1"/>
            <a:r>
              <a:rPr lang="en-US" dirty="0"/>
              <a:t>Duet Reading: Sequence</a:t>
            </a:r>
          </a:p>
        </p:txBody>
      </p:sp>
      <p:sp>
        <p:nvSpPr>
          <p:cNvPr id="16387" name="Rectangle 3"/>
          <p:cNvSpPr>
            <a:spLocks noGrp="1" noChangeArrowheads="1"/>
          </p:cNvSpPr>
          <p:nvPr>
            <p:ph type="body" idx="1"/>
          </p:nvPr>
        </p:nvSpPr>
        <p:spPr/>
        <p:txBody>
          <a:bodyPr>
            <a:normAutofit/>
          </a:bodyPr>
          <a:lstStyle/>
          <a:p>
            <a:pPr lvl="1" eaLnBrk="1" hangingPunct="1">
              <a:lnSpc>
                <a:spcPct val="110000"/>
              </a:lnSpc>
              <a:buFontTx/>
              <a:buNone/>
            </a:pPr>
            <a:r>
              <a:rPr lang="en-US" sz="2400" b="1" u="sng" dirty="0"/>
              <a:t>Third Reading </a:t>
            </a:r>
            <a:endParaRPr lang="en-US" sz="2400" u="sng" dirty="0"/>
          </a:p>
          <a:p>
            <a:pPr eaLnBrk="1" hangingPunct="1">
              <a:lnSpc>
                <a:spcPct val="110000"/>
              </a:lnSpc>
            </a:pPr>
            <a:r>
              <a:rPr lang="en-US" sz="2400" dirty="0"/>
              <a:t>Teacher and student take turns reading EVERY OTHER WORD.  Student first this time.  </a:t>
            </a:r>
          </a:p>
          <a:p>
            <a:pPr eaLnBrk="1" hangingPunct="1">
              <a:lnSpc>
                <a:spcPct val="110000"/>
              </a:lnSpc>
            </a:pPr>
            <a:r>
              <a:rPr lang="en-US" sz="2400" dirty="0"/>
              <a:t>Teacher continues to model excellent expression and to press the pace forward.</a:t>
            </a:r>
          </a:p>
          <a:p>
            <a:pPr eaLnBrk="1" hangingPunct="1">
              <a:lnSpc>
                <a:spcPct val="110000"/>
              </a:lnSpc>
            </a:pPr>
            <a:r>
              <a:rPr lang="en-US" sz="2400" dirty="0"/>
              <a:t> Teacher provides standard error corrections immediately following any error.</a:t>
            </a:r>
          </a:p>
          <a:p>
            <a:pPr lvl="2" eaLnBrk="1" hangingPunct="1">
              <a:lnSpc>
                <a:spcPct val="110000"/>
              </a:lnSpc>
            </a:pPr>
            <a:r>
              <a:rPr lang="en-US" dirty="0"/>
              <a:t>“That word is _______.  What word?”  The student repeats the word.  Teacher says, “Yes. That word is _______.”  Student goes back to the beginning of the sentence to begin again.</a:t>
            </a:r>
          </a:p>
        </p:txBody>
      </p:sp>
    </p:spTree>
    <p:extLst>
      <p:ext uri="{BB962C8B-B14F-4D97-AF65-F5344CB8AC3E}">
        <p14:creationId xmlns:p14="http://schemas.microsoft.com/office/powerpoint/2010/main" val="28086046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p:spPr>
        <p:txBody>
          <a:bodyPr/>
          <a:lstStyle/>
          <a:p>
            <a:pPr eaLnBrk="1" hangingPunct="1"/>
            <a:r>
              <a:rPr lang="en-US" dirty="0"/>
              <a:t>Duet Reading: Sequence</a:t>
            </a:r>
          </a:p>
        </p:txBody>
      </p:sp>
      <p:sp>
        <p:nvSpPr>
          <p:cNvPr id="17411" name="Rectangle 3"/>
          <p:cNvSpPr>
            <a:spLocks noGrp="1" noChangeArrowheads="1"/>
          </p:cNvSpPr>
          <p:nvPr>
            <p:ph type="body" idx="1"/>
          </p:nvPr>
        </p:nvSpPr>
        <p:spPr/>
        <p:txBody>
          <a:bodyPr/>
          <a:lstStyle/>
          <a:p>
            <a:pPr lvl="1" eaLnBrk="1" hangingPunct="1">
              <a:buFontTx/>
              <a:buNone/>
            </a:pPr>
            <a:r>
              <a:rPr lang="en-US" sz="4000" b="1" u="sng" dirty="0"/>
              <a:t>Fourth Reading </a:t>
            </a:r>
            <a:endParaRPr lang="en-US" sz="4000" u="sng" dirty="0"/>
          </a:p>
          <a:p>
            <a:pPr eaLnBrk="1" hangingPunct="1"/>
            <a:r>
              <a:rPr lang="en-US" sz="4000" dirty="0"/>
              <a:t>Student reads the entire passage out loud alone.</a:t>
            </a:r>
          </a:p>
          <a:p>
            <a:pPr eaLnBrk="1" hangingPunct="1"/>
            <a:r>
              <a:rPr lang="en-US" sz="4000" dirty="0"/>
              <a:t>May repeat sequence with a second passage, or the next section of the same passage</a:t>
            </a:r>
            <a:endParaRPr lang="en-US" sz="4000" dirty="0">
              <a:latin typeface="Times" pitchFamily="-112" charset="0"/>
            </a:endParaRPr>
          </a:p>
          <a:p>
            <a:pPr eaLnBrk="1" hangingPunct="1"/>
            <a:endParaRPr lang="en-US" dirty="0">
              <a:latin typeface="Times" pitchFamily="-112" charset="0"/>
            </a:endParaRPr>
          </a:p>
          <a:p>
            <a:pPr eaLnBrk="1" hangingPunct="1"/>
            <a:endParaRPr lang="en-US" dirty="0"/>
          </a:p>
        </p:txBody>
      </p:sp>
    </p:spTree>
    <p:extLst>
      <p:ext uri="{BB962C8B-B14F-4D97-AF65-F5344CB8AC3E}">
        <p14:creationId xmlns:p14="http://schemas.microsoft.com/office/powerpoint/2010/main" val="9049310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5269"/>
            <a:ext cx="7543800" cy="1143000"/>
          </a:xfrm>
        </p:spPr>
        <p:txBody>
          <a:bodyPr/>
          <a:lstStyle/>
          <a:p>
            <a:r>
              <a:rPr lang="en-US" dirty="0"/>
              <a:t>Example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0" y="1477566"/>
            <a:ext cx="8153400" cy="4923235"/>
          </a:xfrm>
        </p:spPr>
      </p:pic>
      <p:sp>
        <p:nvSpPr>
          <p:cNvPr id="4" name="Slide Number Placeholder 3"/>
          <p:cNvSpPr>
            <a:spLocks noGrp="1"/>
          </p:cNvSpPr>
          <p:nvPr>
            <p:ph type="sldNum" sz="quarter" idx="12"/>
          </p:nvPr>
        </p:nvSpPr>
        <p:spPr/>
        <p:txBody>
          <a:bodyPr/>
          <a:lstStyle/>
          <a:p>
            <a:pPr>
              <a:defRPr/>
            </a:pPr>
            <a:fld id="{BE6DC530-3911-44E2-A717-E20E817DE25F}" type="slidenum">
              <a:rPr lang="en-US" smtClean="0">
                <a:solidFill>
                  <a:srgbClr val="000000"/>
                </a:solidFill>
              </a:rPr>
              <a:pPr>
                <a:defRPr/>
              </a:pPr>
              <a:t>98</a:t>
            </a:fld>
            <a:endParaRPr lang="en-US">
              <a:solidFill>
                <a:srgbClr val="000000"/>
              </a:solidFill>
            </a:endParaRPr>
          </a:p>
        </p:txBody>
      </p:sp>
    </p:spTree>
    <p:extLst>
      <p:ext uri="{BB962C8B-B14F-4D97-AF65-F5344CB8AC3E}">
        <p14:creationId xmlns:p14="http://schemas.microsoft.com/office/powerpoint/2010/main" val="5057925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705600" cy="1169988"/>
          </a:xfrm>
        </p:spPr>
        <p:txBody>
          <a:bodyPr/>
          <a:lstStyle/>
          <a:p>
            <a:r>
              <a:rPr lang="en-US" dirty="0"/>
              <a:t>Scoring the Checklist</a:t>
            </a:r>
          </a:p>
        </p:txBody>
      </p:sp>
      <p:sp>
        <p:nvSpPr>
          <p:cNvPr id="3" name="Content Placeholder 2"/>
          <p:cNvSpPr>
            <a:spLocks noGrp="1"/>
          </p:cNvSpPr>
          <p:nvPr>
            <p:ph idx="1"/>
          </p:nvPr>
        </p:nvSpPr>
        <p:spPr>
          <a:xfrm>
            <a:off x="1690688" y="1524000"/>
            <a:ext cx="8977313" cy="4241800"/>
          </a:xfrm>
        </p:spPr>
        <p:txBody>
          <a:bodyPr/>
          <a:lstStyle/>
          <a:p>
            <a:pPr>
              <a:spcAft>
                <a:spcPts val="1800"/>
              </a:spcAft>
            </a:pPr>
            <a:r>
              <a:rPr lang="en-US" dirty="0"/>
              <a:t>Observe the intervention in action</a:t>
            </a:r>
          </a:p>
          <a:p>
            <a:pPr>
              <a:spcAft>
                <a:spcPts val="1800"/>
              </a:spcAft>
            </a:pPr>
            <a:r>
              <a:rPr lang="en-US" dirty="0"/>
              <a:t>For each checklist item evaluate - Was that step completed?  Y or N</a:t>
            </a:r>
          </a:p>
          <a:p>
            <a:pPr>
              <a:spcAft>
                <a:spcPts val="1800"/>
              </a:spcAft>
            </a:pPr>
            <a:r>
              <a:rPr lang="en-US" dirty="0"/>
              <a:t>Total “Yes” Responses</a:t>
            </a:r>
          </a:p>
          <a:p>
            <a:pPr>
              <a:spcAft>
                <a:spcPts val="1800"/>
              </a:spcAft>
            </a:pPr>
            <a:r>
              <a:rPr lang="en-US" dirty="0"/>
              <a:t>Divide the number of “Yes” responses by the total number of items on the checklist</a:t>
            </a:r>
          </a:p>
          <a:p>
            <a:r>
              <a:rPr lang="en-US" dirty="0"/>
              <a:t>Integrity percentage yielded!</a:t>
            </a:r>
          </a:p>
        </p:txBody>
      </p:sp>
      <p:sp>
        <p:nvSpPr>
          <p:cNvPr id="4" name="Slide Number Placeholder 3"/>
          <p:cNvSpPr>
            <a:spLocks noGrp="1"/>
          </p:cNvSpPr>
          <p:nvPr>
            <p:ph type="sldNum" sz="quarter" idx="12"/>
          </p:nvPr>
        </p:nvSpPr>
        <p:spPr>
          <a:xfrm>
            <a:off x="8305800" y="6245225"/>
            <a:ext cx="2133600" cy="476250"/>
          </a:xfrm>
        </p:spPr>
        <p:txBody>
          <a:bodyPr/>
          <a:lstStyle/>
          <a:p>
            <a:pPr>
              <a:defRPr/>
            </a:pPr>
            <a:fld id="{BE6DC530-3911-44E2-A717-E20E817DE25F}" type="slidenum">
              <a:rPr lang="en-US" sz="2800">
                <a:solidFill>
                  <a:srgbClr val="000000"/>
                </a:solidFill>
              </a:rPr>
              <a:pPr>
                <a:defRPr/>
              </a:pPr>
              <a:t>99</a:t>
            </a:fld>
            <a:endParaRPr lang="en-US" sz="2800" dirty="0">
              <a:solidFill>
                <a:srgbClr val="000000"/>
              </a:solidFill>
            </a:endParaRPr>
          </a:p>
        </p:txBody>
      </p:sp>
    </p:spTree>
    <p:extLst>
      <p:ext uri="{BB962C8B-B14F-4D97-AF65-F5344CB8AC3E}">
        <p14:creationId xmlns:p14="http://schemas.microsoft.com/office/powerpoint/2010/main" val="24679926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POWER3D TRANSITION" val="RectangleToss.p3d 0"/>
  <p:tag name="POWER3D OPTIONS" val="Medium "/>
  <p:tag name="POWER3D SOUND" val="Rectangle Toss"/>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Override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image" Target="../media/image86.jpeg"/></Relationships>
</file>

<file path=ppt/theme/theme1.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Default Design">
  <a:themeElements>
    <a:clrScheme name="Default Design 13">
      <a:dk1>
        <a:srgbClr val="A82800"/>
      </a:dk1>
      <a:lt1>
        <a:srgbClr val="FFFFFF"/>
      </a:lt1>
      <a:dk2>
        <a:srgbClr val="F62F00"/>
      </a:dk2>
      <a:lt2>
        <a:srgbClr val="000000"/>
      </a:lt2>
      <a:accent1>
        <a:srgbClr val="F62F00"/>
      </a:accent1>
      <a:accent2>
        <a:srgbClr val="DED900"/>
      </a:accent2>
      <a:accent3>
        <a:srgbClr val="FAADAA"/>
      </a:accent3>
      <a:accent4>
        <a:srgbClr val="DADADA"/>
      </a:accent4>
      <a:accent5>
        <a:srgbClr val="FAADAA"/>
      </a:accent5>
      <a:accent6>
        <a:srgbClr val="C9C400"/>
      </a:accent6>
      <a:hlink>
        <a:srgbClr val="99CC00"/>
      </a:hlink>
      <a:folHlink>
        <a:srgbClr val="5F5F5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A82800"/>
        </a:dk1>
        <a:lt1>
          <a:srgbClr val="FFFFFF"/>
        </a:lt1>
        <a:dk2>
          <a:srgbClr val="F62F00"/>
        </a:dk2>
        <a:lt2>
          <a:srgbClr val="000000"/>
        </a:lt2>
        <a:accent1>
          <a:srgbClr val="F62F00"/>
        </a:accent1>
        <a:accent2>
          <a:srgbClr val="DED900"/>
        </a:accent2>
        <a:accent3>
          <a:srgbClr val="FAADAA"/>
        </a:accent3>
        <a:accent4>
          <a:srgbClr val="DADADA"/>
        </a:accent4>
        <a:accent5>
          <a:srgbClr val="FAADAA"/>
        </a:accent5>
        <a:accent6>
          <a:srgbClr val="C9C400"/>
        </a:accent6>
        <a:hlink>
          <a:srgbClr val="99CC00"/>
        </a:hlink>
        <a:folHlink>
          <a:srgbClr val="5F5F5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Base Slide">
  <a:themeElements>
    <a:clrScheme name="Custom 1">
      <a:dk1>
        <a:srgbClr val="405461"/>
      </a:dk1>
      <a:lt1>
        <a:srgbClr val="FFFFFF"/>
      </a:lt1>
      <a:dk2>
        <a:srgbClr val="005C8A"/>
      </a:dk2>
      <a:lt2>
        <a:srgbClr val="BBBAAB"/>
      </a:lt2>
      <a:accent1>
        <a:srgbClr val="137B7B"/>
      </a:accent1>
      <a:accent2>
        <a:srgbClr val="59809B"/>
      </a:accent2>
      <a:accent3>
        <a:srgbClr val="5DB7B0"/>
      </a:accent3>
      <a:accent4>
        <a:srgbClr val="1684A7"/>
      </a:accent4>
      <a:accent5>
        <a:srgbClr val="6D6D68"/>
      </a:accent5>
      <a:accent6>
        <a:srgbClr val="50B948"/>
      </a:accent6>
      <a:hlink>
        <a:srgbClr val="00C599"/>
      </a:hlink>
      <a:folHlink>
        <a:srgbClr val="7E9BC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defRPr dirty="0"/>
        </a:defPPr>
      </a:lstStyle>
    </a:txDef>
  </a:objectDefaults>
  <a:extraClrSchemeLst/>
  <a:extLst>
    <a:ext uri="{05A4C25C-085E-4340-85A3-A5531E510DB2}">
      <thm15:themeFamily xmlns:thm15="http://schemas.microsoft.com/office/thememl/2012/main" name="WestEd Agency Powerpoint Template - GENERAL" id="{8839B3CC-13C2-6145-B7D3-E07FB69A14C3}" vid="{FC88FEC6-C4D7-B145-95E8-25634C3E0F83}"/>
    </a:ext>
  </a:extLst>
</a:theme>
</file>

<file path=ppt/theme/theme15.xml><?xml version="1.0" encoding="utf-8"?>
<a:theme xmlns:a="http://schemas.openxmlformats.org/drawingml/2006/main" name="Man_and_Question_co_52_CrystalGraphics.com_PowerPoint_Templates">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Module">
  <a:themeElements>
    <a:clrScheme name="2_Module 1">
      <a:dk1>
        <a:srgbClr val="000000"/>
      </a:dk1>
      <a:lt1>
        <a:srgbClr val="FFFFFF"/>
      </a:lt1>
      <a:dk2>
        <a:srgbClr val="5A6378"/>
      </a:dk2>
      <a:lt2>
        <a:srgbClr val="D4D4D6"/>
      </a:lt2>
      <a:accent1>
        <a:srgbClr val="F0AD00"/>
      </a:accent1>
      <a:accent2>
        <a:srgbClr val="60B5CC"/>
      </a:accent2>
      <a:accent3>
        <a:srgbClr val="FFFFFF"/>
      </a:accent3>
      <a:accent4>
        <a:srgbClr val="000000"/>
      </a:accent4>
      <a:accent5>
        <a:srgbClr val="F6D3AA"/>
      </a:accent5>
      <a:accent6>
        <a:srgbClr val="56A4B9"/>
      </a:accent6>
      <a:hlink>
        <a:srgbClr val="168BBA"/>
      </a:hlink>
      <a:folHlink>
        <a:srgbClr val="680000"/>
      </a:folHlink>
    </a:clrScheme>
    <a:fontScheme name="2_Module">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Module 1">
        <a:dk1>
          <a:srgbClr val="000000"/>
        </a:dk1>
        <a:lt1>
          <a:srgbClr val="FFFFFF"/>
        </a:lt1>
        <a:dk2>
          <a:srgbClr val="5A6378"/>
        </a:dk2>
        <a:lt2>
          <a:srgbClr val="D4D4D6"/>
        </a:lt2>
        <a:accent1>
          <a:srgbClr val="F0AD00"/>
        </a:accent1>
        <a:accent2>
          <a:srgbClr val="60B5CC"/>
        </a:accent2>
        <a:accent3>
          <a:srgbClr val="FFFFFF"/>
        </a:accent3>
        <a:accent4>
          <a:srgbClr val="000000"/>
        </a:accent4>
        <a:accent5>
          <a:srgbClr val="F6D3AA"/>
        </a:accent5>
        <a:accent6>
          <a:srgbClr val="56A4B9"/>
        </a:accent6>
        <a:hlink>
          <a:srgbClr val="168BBA"/>
        </a:hlink>
        <a:folHlink>
          <a:srgbClr val="6800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ED-1055 print">
  <a:themeElements>
    <a:clrScheme name="ED-1055 print 1">
      <a:dk1>
        <a:srgbClr val="28517A"/>
      </a:dk1>
      <a:lt1>
        <a:srgbClr val="FCEBD8"/>
      </a:lt1>
      <a:dk2>
        <a:srgbClr val="E77C07"/>
      </a:dk2>
      <a:lt2>
        <a:srgbClr val="F9D3CB"/>
      </a:lt2>
      <a:accent1>
        <a:srgbClr val="F89F56"/>
      </a:accent1>
      <a:accent2>
        <a:srgbClr val="3B77B3"/>
      </a:accent2>
      <a:accent3>
        <a:srgbClr val="FDF3E9"/>
      </a:accent3>
      <a:accent4>
        <a:srgbClr val="214467"/>
      </a:accent4>
      <a:accent5>
        <a:srgbClr val="FBCDB4"/>
      </a:accent5>
      <a:accent6>
        <a:srgbClr val="356BA2"/>
      </a:accent6>
      <a:hlink>
        <a:srgbClr val="22CC87"/>
      </a:hlink>
      <a:folHlink>
        <a:srgbClr val="336699"/>
      </a:folHlink>
    </a:clrScheme>
    <a:fontScheme name="ED-1055 pr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1055 print 1">
        <a:dk1>
          <a:srgbClr val="28517A"/>
        </a:dk1>
        <a:lt1>
          <a:srgbClr val="FCEBD8"/>
        </a:lt1>
        <a:dk2>
          <a:srgbClr val="E77C07"/>
        </a:dk2>
        <a:lt2>
          <a:srgbClr val="F9D3CB"/>
        </a:lt2>
        <a:accent1>
          <a:srgbClr val="F89F56"/>
        </a:accent1>
        <a:accent2>
          <a:srgbClr val="3B77B3"/>
        </a:accent2>
        <a:accent3>
          <a:srgbClr val="FDF3E9"/>
        </a:accent3>
        <a:accent4>
          <a:srgbClr val="214467"/>
        </a:accent4>
        <a:accent5>
          <a:srgbClr val="FBCDB4"/>
        </a:accent5>
        <a:accent6>
          <a:srgbClr val="356BA2"/>
        </a:accent6>
        <a:hlink>
          <a:srgbClr val="22CC87"/>
        </a:hlink>
        <a:folHlink>
          <a:srgbClr val="33669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Default Design 13">
      <a:dk1>
        <a:srgbClr val="000000"/>
      </a:dk1>
      <a:lt1>
        <a:srgbClr val="C1EAFF"/>
      </a:lt1>
      <a:dk2>
        <a:srgbClr val="000000"/>
      </a:dk2>
      <a:lt2>
        <a:srgbClr val="81D5FF"/>
      </a:lt2>
      <a:accent1>
        <a:srgbClr val="50BCFE"/>
      </a:accent1>
      <a:accent2>
        <a:srgbClr val="9FDFFF"/>
      </a:accent2>
      <a:accent3>
        <a:srgbClr val="DDF3FF"/>
      </a:accent3>
      <a:accent4>
        <a:srgbClr val="000000"/>
      </a:accent4>
      <a:accent5>
        <a:srgbClr val="B3DAFE"/>
      </a:accent5>
      <a:accent6>
        <a:srgbClr val="90CAE7"/>
      </a:accent6>
      <a:hlink>
        <a:srgbClr val="FF6699"/>
      </a:hlink>
      <a:folHlink>
        <a:srgbClr val="5F5F5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C1EAFF"/>
        </a:lt1>
        <a:dk2>
          <a:srgbClr val="000000"/>
        </a:dk2>
        <a:lt2>
          <a:srgbClr val="81D5FF"/>
        </a:lt2>
        <a:accent1>
          <a:srgbClr val="50BCFE"/>
        </a:accent1>
        <a:accent2>
          <a:srgbClr val="9FDFFF"/>
        </a:accent2>
        <a:accent3>
          <a:srgbClr val="DDF3FF"/>
        </a:accent3>
        <a:accent4>
          <a:srgbClr val="000000"/>
        </a:accent4>
        <a:accent5>
          <a:srgbClr val="B3DAFE"/>
        </a:accent5>
        <a:accent6>
          <a:srgbClr val="90CAE7"/>
        </a:accent6>
        <a:hlink>
          <a:srgbClr val="FF6699"/>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1_Office Theme">
  <a:themeElements>
    <a:clrScheme name="Office Theme 13">
      <a:dk1>
        <a:srgbClr val="DDDDDD"/>
      </a:dk1>
      <a:lt1>
        <a:srgbClr val="FFFFFF"/>
      </a:lt1>
      <a:dk2>
        <a:srgbClr val="000000"/>
      </a:dk2>
      <a:lt2>
        <a:srgbClr val="FFFFFF"/>
      </a:lt2>
      <a:accent1>
        <a:srgbClr val="FF3300"/>
      </a:accent1>
      <a:accent2>
        <a:srgbClr val="FFCC00"/>
      </a:accent2>
      <a:accent3>
        <a:srgbClr val="AAAAAA"/>
      </a:accent3>
      <a:accent4>
        <a:srgbClr val="DADADA"/>
      </a:accent4>
      <a:accent5>
        <a:srgbClr val="FFADAA"/>
      </a:accent5>
      <a:accent6>
        <a:srgbClr val="E7B900"/>
      </a:accent6>
      <a:hlink>
        <a:srgbClr val="99CC00"/>
      </a:hlink>
      <a:folHlink>
        <a:srgbClr val="00660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DDDDDD"/>
        </a:dk1>
        <a:lt1>
          <a:srgbClr val="FFFFFF"/>
        </a:lt1>
        <a:dk2>
          <a:srgbClr val="000000"/>
        </a:dk2>
        <a:lt2>
          <a:srgbClr val="FFFFFF"/>
        </a:lt2>
        <a:accent1>
          <a:srgbClr val="FF3300"/>
        </a:accent1>
        <a:accent2>
          <a:srgbClr val="FFCC00"/>
        </a:accent2>
        <a:accent3>
          <a:srgbClr val="AAAAAA"/>
        </a:accent3>
        <a:accent4>
          <a:srgbClr val="DADADA"/>
        </a:accent4>
        <a:accent5>
          <a:srgbClr val="FFADAA"/>
        </a:accent5>
        <a:accent6>
          <a:srgbClr val="E7B900"/>
        </a:accent6>
        <a:hlink>
          <a:srgbClr val="99CC00"/>
        </a:hlink>
        <a:folHlink>
          <a:srgbClr val="0066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4_Basic">
  <a:themeElements>
    <a:clrScheme name="AIR Corporate">
      <a:dk1>
        <a:srgbClr val="000000"/>
      </a:dk1>
      <a:lt1>
        <a:srgbClr val="FFFFFF"/>
      </a:lt1>
      <a:dk2>
        <a:srgbClr val="4E76A0"/>
      </a:dk2>
      <a:lt2>
        <a:srgbClr val="FFFFFF"/>
      </a:lt2>
      <a:accent1>
        <a:srgbClr val="48709F"/>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Basic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check">
  <a:themeElements>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666699"/>
        </a:lt1>
        <a:dk2>
          <a:srgbClr val="FFFFFF"/>
        </a:dk2>
        <a:lt2>
          <a:srgbClr val="3E3E5C"/>
        </a:lt2>
        <a:accent1>
          <a:srgbClr val="60597B"/>
        </a:accent1>
        <a:accent2>
          <a:srgbClr val="6666FF"/>
        </a:accent2>
        <a:accent3>
          <a:srgbClr val="B8B8CA"/>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Office Theme 14">
        <a:dk1>
          <a:srgbClr val="3E3E5C"/>
        </a:dk1>
        <a:lt1>
          <a:srgbClr val="FFFFFF"/>
        </a:lt1>
        <a:dk2>
          <a:srgbClr val="666699"/>
        </a:dk2>
        <a:lt2>
          <a:srgbClr val="FFCC00"/>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question man">
  <a:themeElements>
    <a:clrScheme name="Default Design 14">
      <a:dk1>
        <a:srgbClr val="000000"/>
      </a:dk1>
      <a:lt1>
        <a:srgbClr val="FFFFD9"/>
      </a:lt1>
      <a:dk2>
        <a:srgbClr val="99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FFFFD9"/>
        </a:lt1>
        <a:dk2>
          <a:srgbClr val="99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13">
      <a:dk1>
        <a:srgbClr val="C82600"/>
      </a:dk1>
      <a:lt1>
        <a:srgbClr val="FFFFFF"/>
      </a:lt1>
      <a:dk2>
        <a:srgbClr val="F62F00"/>
      </a:dk2>
      <a:lt2>
        <a:srgbClr val="FFFFFF"/>
      </a:lt2>
      <a:accent1>
        <a:srgbClr val="FFCC00"/>
      </a:accent1>
      <a:accent2>
        <a:srgbClr val="FF9933"/>
      </a:accent2>
      <a:accent3>
        <a:srgbClr val="FAADAA"/>
      </a:accent3>
      <a:accent4>
        <a:srgbClr val="DADADA"/>
      </a:accent4>
      <a:accent5>
        <a:srgbClr val="FFE2AA"/>
      </a:accent5>
      <a:accent6>
        <a:srgbClr val="E78A2D"/>
      </a:accent6>
      <a:hlink>
        <a:srgbClr val="FFCC00"/>
      </a:hlink>
      <a:folHlink>
        <a:srgbClr val="5F5F5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C82600"/>
        </a:dk1>
        <a:lt1>
          <a:srgbClr val="FFFFFF"/>
        </a:lt1>
        <a:dk2>
          <a:srgbClr val="F62F00"/>
        </a:dk2>
        <a:lt2>
          <a:srgbClr val="FFFFFF"/>
        </a:lt2>
        <a:accent1>
          <a:srgbClr val="FFCC00"/>
        </a:accent1>
        <a:accent2>
          <a:srgbClr val="FF9933"/>
        </a:accent2>
        <a:accent3>
          <a:srgbClr val="FAADAA"/>
        </a:accent3>
        <a:accent4>
          <a:srgbClr val="DADADA"/>
        </a:accent4>
        <a:accent5>
          <a:srgbClr val="FFE2AA"/>
        </a:accent5>
        <a:accent6>
          <a:srgbClr val="E78A2D"/>
        </a:accent6>
        <a:hlink>
          <a:srgbClr val="FFCC00"/>
        </a:hlink>
        <a:folHlink>
          <a:srgbClr val="5F5F5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6_Default Design">
  <a:themeElements>
    <a:clrScheme name="Default Design 14">
      <a:dk1>
        <a:srgbClr val="793609"/>
      </a:dk1>
      <a:lt1>
        <a:srgbClr val="FFFFFF"/>
      </a:lt1>
      <a:dk2>
        <a:srgbClr val="F08237"/>
      </a:dk2>
      <a:lt2>
        <a:srgbClr val="FFFFFF"/>
      </a:lt2>
      <a:accent1>
        <a:srgbClr val="F39D63"/>
      </a:accent1>
      <a:accent2>
        <a:srgbClr val="FF6600"/>
      </a:accent2>
      <a:accent3>
        <a:srgbClr val="F6C1AE"/>
      </a:accent3>
      <a:accent4>
        <a:srgbClr val="DADADA"/>
      </a:accent4>
      <a:accent5>
        <a:srgbClr val="F8CCB7"/>
      </a:accent5>
      <a:accent6>
        <a:srgbClr val="E75C00"/>
      </a:accent6>
      <a:hlink>
        <a:srgbClr val="700000"/>
      </a:hlink>
      <a:folHlink>
        <a:srgbClr val="5F5F5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B2B2B2"/>
        </a:dk1>
        <a:lt1>
          <a:srgbClr val="FFFFFF"/>
        </a:lt1>
        <a:dk2>
          <a:srgbClr val="F08237"/>
        </a:dk2>
        <a:lt2>
          <a:srgbClr val="FFFFFF"/>
        </a:lt2>
        <a:accent1>
          <a:srgbClr val="F39D63"/>
        </a:accent1>
        <a:accent2>
          <a:srgbClr val="FF6600"/>
        </a:accent2>
        <a:accent3>
          <a:srgbClr val="F6C1AE"/>
        </a:accent3>
        <a:accent4>
          <a:srgbClr val="DADADA"/>
        </a:accent4>
        <a:accent5>
          <a:srgbClr val="F8CCB7"/>
        </a:accent5>
        <a:accent6>
          <a:srgbClr val="E75C00"/>
        </a:accent6>
        <a:hlink>
          <a:srgbClr val="700000"/>
        </a:hlink>
        <a:folHlink>
          <a:srgbClr val="5F5F5F"/>
        </a:folHlink>
      </a:clrScheme>
      <a:clrMap bg1="dk2" tx1="lt1" bg2="dk1" tx2="lt2" accent1="accent1" accent2="accent2" accent3="accent3" accent4="accent4" accent5="accent5" accent6="accent6" hlink="hlink" folHlink="folHlink"/>
    </a:extraClrScheme>
    <a:extraClrScheme>
      <a:clrScheme name="Default Design 14">
        <a:dk1>
          <a:srgbClr val="793609"/>
        </a:dk1>
        <a:lt1>
          <a:srgbClr val="FFFFFF"/>
        </a:lt1>
        <a:dk2>
          <a:srgbClr val="F08237"/>
        </a:dk2>
        <a:lt2>
          <a:srgbClr val="FFFFFF"/>
        </a:lt2>
        <a:accent1>
          <a:srgbClr val="F39D63"/>
        </a:accent1>
        <a:accent2>
          <a:srgbClr val="FF6600"/>
        </a:accent2>
        <a:accent3>
          <a:srgbClr val="F6C1AE"/>
        </a:accent3>
        <a:accent4>
          <a:srgbClr val="DADADA"/>
        </a:accent4>
        <a:accent5>
          <a:srgbClr val="F8CCB7"/>
        </a:accent5>
        <a:accent6>
          <a:srgbClr val="E75C00"/>
        </a:accent6>
        <a:hlink>
          <a:srgbClr val="700000"/>
        </a:hlink>
        <a:folHlink>
          <a:srgbClr val="5F5F5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ockwithKey_am_28_PowerPlugs_Template_ozrx.v17.11.s.potx" id="{481007ED-6227-46AD-9D41-DBFE8DDD8F87}" vid="{887E368C-F388-44FC-B4C5-FC01AC7A48C9}"/>
    </a:ext>
  </a:extLst>
</a:theme>
</file>

<file path=ppt/theme/theme27.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otSteps_am_25_PowerPlugs_Template_or9x.v17.12.s.potx" id="{B62AECD3-160A-45D2-8D4D-6CF9683F4590}" vid="{56D087C3-D957-441B-ABAB-A38EAC59459F}"/>
    </a:ext>
  </a:extLst>
</a:theme>
</file>

<file path=ppt/theme/theme2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akLink_am_29_PowerPlugs_Template_mxox.v17.12.s.potx" id="{22661BD4-DB6D-477B-854E-70C8E43B1431}" vid="{3412C3DF-9D05-4A6F-8A2C-DFF8BFB84F65}"/>
    </a:ext>
  </a:extLst>
</a:theme>
</file>

<file path=ppt/theme/theme29.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irsToSuccess_co_26_PowerPlugs_Template_t2ox.v17.12.s.potx" id="{E2B2EB4B-963B-4F2B-AD2D-F28E81955FB8}" vid="{2A859BEF-AC6D-4741-9C02-F293169828C1}"/>
    </a:ext>
  </a:extLst>
</a:theme>
</file>

<file path=ppt/theme/theme3.xml><?xml version="1.0" encoding="utf-8"?>
<a:theme xmlns:a="http://schemas.openxmlformats.org/drawingml/2006/main" name="LightBulbIdea">
  <a:themeElements>
    <a:clrScheme name="">
      <a:dk1>
        <a:srgbClr val="000000"/>
      </a:dk1>
      <a:lt1>
        <a:srgbClr val="C0C0C0"/>
      </a:lt1>
      <a:dk2>
        <a:srgbClr val="000000"/>
      </a:dk2>
      <a:lt2>
        <a:srgbClr val="808080"/>
      </a:lt2>
      <a:accent1>
        <a:srgbClr val="00CC99"/>
      </a:accent1>
      <a:accent2>
        <a:srgbClr val="3333CC"/>
      </a:accent2>
      <a:accent3>
        <a:srgbClr val="DCDCDC"/>
      </a:accent3>
      <a:accent4>
        <a:srgbClr val="000000"/>
      </a:accent4>
      <a:accent5>
        <a:srgbClr val="AAE2CA"/>
      </a:accent5>
      <a:accent6>
        <a:srgbClr val="2D2DB9"/>
      </a:accent6>
      <a:hlink>
        <a:srgbClr val="CCCCFF"/>
      </a:hlink>
      <a:folHlink>
        <a:srgbClr val="B2B2B2"/>
      </a:folHlink>
    </a:clrScheme>
    <a:fontScheme name="LightBulbId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ghtBulbIde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ightBulbIde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ghtBulbIde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ghtBulbIde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ghtBulbIde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ghtBulbIde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ightBulbIde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owth_Steps_co_45_PowerPlugs_Template_ur8x.v17.10.s.potx" id="{595C713D-2AF1-4D35-9516-96FBB6886EC5}" vid="{C5071D64-481B-417C-85E2-2FB0A0A328EF}"/>
    </a:ext>
  </a:extLst>
</a:theme>
</file>

<file path=ppt/theme/theme31.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ytosuccess_je_09_PowerPlugs_Template_mxax.v17.12.s.potx" id="{D03A708B-6184-475B-BBF6-201BDE5D2195}" vid="{82006DFC-ACD8-4764-8474-4F66D1C35494}"/>
    </a:ext>
  </a:ext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apple and book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BusTeam_am_23">
  <a:themeElements>
    <a:clrScheme name="BusTeam_am_2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BusTeam_am_2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usTeam_am_2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Team_am_2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Team_am_2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Team_am_2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Team_am_2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Team_am_2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Team_am_2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Team_am_2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Team_am_2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Team_am_2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Team_am_2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Team_am_2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9.xml><?xml version="1.0" encoding="utf-8"?>
<a:theme xmlns:a="http://schemas.openxmlformats.org/drawingml/2006/main" name="22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Override1.xml><?xml version="1.0" encoding="utf-8"?>
<a:themeOverride xmlns:a="http://schemas.openxmlformats.org/drawingml/2006/main">
  <a:clrScheme name="Capital">
    <a:dk1>
      <a:srgbClr val="000000"/>
    </a:dk1>
    <a:lt1>
      <a:srgbClr val="FFFFFF"/>
    </a:lt1>
    <a:dk2>
      <a:srgbClr val="6F6D5D"/>
    </a:dk2>
    <a:lt2>
      <a:srgbClr val="7C8F97"/>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9835</TotalTime>
  <Words>3722</Words>
  <Application>Microsoft Macintosh PowerPoint</Application>
  <PresentationFormat>Widescreen</PresentationFormat>
  <Paragraphs>755</Paragraphs>
  <Slides>113</Slides>
  <Notes>41</Notes>
  <HiddenSlides>9</HiddenSlides>
  <MMClips>0</MMClips>
  <ScaleCrop>false</ScaleCrop>
  <HeadingPairs>
    <vt:vector size="8" baseType="variant">
      <vt:variant>
        <vt:lpstr>Fonts Used</vt:lpstr>
      </vt:variant>
      <vt:variant>
        <vt:i4>19</vt:i4>
      </vt:variant>
      <vt:variant>
        <vt:lpstr>Theme</vt:lpstr>
      </vt:variant>
      <vt:variant>
        <vt:i4>31</vt:i4>
      </vt:variant>
      <vt:variant>
        <vt:lpstr>Embedded OLE Servers</vt:lpstr>
      </vt:variant>
      <vt:variant>
        <vt:i4>1</vt:i4>
      </vt:variant>
      <vt:variant>
        <vt:lpstr>Slide Titles</vt:lpstr>
      </vt:variant>
      <vt:variant>
        <vt:i4>113</vt:i4>
      </vt:variant>
    </vt:vector>
  </HeadingPairs>
  <TitlesOfParts>
    <vt:vector size="164" baseType="lpstr">
      <vt:lpstr>ＭＳ Ｐゴシック</vt:lpstr>
      <vt:lpstr>.AppleSystemUIFont</vt:lpstr>
      <vt:lpstr>Arial</vt:lpstr>
      <vt:lpstr>Arial Narrow</vt:lpstr>
      <vt:lpstr>Boulder</vt:lpstr>
      <vt:lpstr>Calibri</vt:lpstr>
      <vt:lpstr>Calibri Light</vt:lpstr>
      <vt:lpstr>Comic Sans MS</vt:lpstr>
      <vt:lpstr>Corbel</vt:lpstr>
      <vt:lpstr>Courier New</vt:lpstr>
      <vt:lpstr>Franklin Gothic Book</vt:lpstr>
      <vt:lpstr>FranklinGothic</vt:lpstr>
      <vt:lpstr>Meiryo-Bold</vt:lpstr>
      <vt:lpstr>Times</vt:lpstr>
      <vt:lpstr>Times New Roman</vt:lpstr>
      <vt:lpstr>Trebuchet MS</vt:lpstr>
      <vt:lpstr>Wingdings</vt:lpstr>
      <vt:lpstr>Wingdings 2</vt:lpstr>
      <vt:lpstr>Wingdings 3</vt:lpstr>
      <vt:lpstr>3_Custom Design</vt:lpstr>
      <vt:lpstr>14_Basic</vt:lpstr>
      <vt:lpstr>LightBulbIdea</vt:lpstr>
      <vt:lpstr>2_apple and books</vt:lpstr>
      <vt:lpstr>Office Theme</vt:lpstr>
      <vt:lpstr>10_Office Theme</vt:lpstr>
      <vt:lpstr>1_BusTeam_am_23</vt:lpstr>
      <vt:lpstr>13_Office Theme</vt:lpstr>
      <vt:lpstr>22_Office Theme</vt:lpstr>
      <vt:lpstr>25_Office Theme</vt:lpstr>
      <vt:lpstr>24_Office Theme</vt:lpstr>
      <vt:lpstr>8_Default Design</vt:lpstr>
      <vt:lpstr>2_Office Theme</vt:lpstr>
      <vt:lpstr>Base Slide</vt:lpstr>
      <vt:lpstr>Man_and_Question_co_52_CrystalGraphics.com_PowerPoint_Templates</vt:lpstr>
      <vt:lpstr>2_Module</vt:lpstr>
      <vt:lpstr>ED-1055 print</vt:lpstr>
      <vt:lpstr>3_Default Design</vt:lpstr>
      <vt:lpstr>11_Office Theme</vt:lpstr>
      <vt:lpstr>1_Office Theme</vt:lpstr>
      <vt:lpstr>check</vt:lpstr>
      <vt:lpstr>question man</vt:lpstr>
      <vt:lpstr>1_Default Design</vt:lpstr>
      <vt:lpstr>16_Default Design</vt:lpstr>
      <vt:lpstr>2_Default Design</vt:lpstr>
      <vt:lpstr>3_Office Theme</vt:lpstr>
      <vt:lpstr>12_Office Theme</vt:lpstr>
      <vt:lpstr>6_Office Theme</vt:lpstr>
      <vt:lpstr>18_Office Theme</vt:lpstr>
      <vt:lpstr>4_Office Theme</vt:lpstr>
      <vt:lpstr>17_Office Theme</vt:lpstr>
      <vt:lpstr>Worksheet</vt:lpstr>
      <vt:lpstr>Blame-Free Implementation Fidelity: Fixing the Weak Link  in MTSS </vt:lpstr>
      <vt:lpstr>My Assumptions about This Session</vt:lpstr>
      <vt:lpstr>What Actions Could You Take ?</vt:lpstr>
      <vt:lpstr>Opening Activity</vt:lpstr>
      <vt:lpstr>Facts about the St. Croix River Education District (SCRED)</vt:lpstr>
      <vt:lpstr>PowerPoint Presentation</vt:lpstr>
      <vt:lpstr>PowerPoint Presentation</vt:lpstr>
      <vt:lpstr>Thoughts on Sustainability</vt:lpstr>
      <vt:lpstr>7 Steps to Intervention Fidelity</vt:lpstr>
      <vt:lpstr>3 Steps  1. Expand Your Working Conception of Fidelity 2. Carefully Design the Dosage  3. Assess Yourself to Expand Your Expertise</vt:lpstr>
      <vt:lpstr>Big Ideas: Key Factors in Fidelity </vt:lpstr>
      <vt:lpstr>  Remember: 3 Types of Available Data</vt:lpstr>
      <vt:lpstr>Why Measure Adult Implementation ?</vt:lpstr>
      <vt:lpstr>Why Can Implementation be So Low?</vt:lpstr>
      <vt:lpstr>PowerPoint Presentation</vt:lpstr>
      <vt:lpstr>Premise 1  Remember: 2 Types of Critical Data</vt:lpstr>
      <vt:lpstr>Think/Pair/Share</vt:lpstr>
      <vt:lpstr>Premise 3 - Interchangeable Terms:</vt:lpstr>
      <vt:lpstr>Key #1  Expand Your Working Conception of Fidelity</vt:lpstr>
      <vt:lpstr>7 Steps to Intervention Fidelity</vt:lpstr>
      <vt:lpstr>PowerPoint Presentation</vt:lpstr>
      <vt:lpstr>PowerPoint Presentation</vt:lpstr>
      <vt:lpstr>Need Well-Defined?</vt:lpstr>
      <vt:lpstr>7 Steps to Intervention Fidelity</vt:lpstr>
      <vt:lpstr>PowerPoint Presentation</vt:lpstr>
      <vt:lpstr>National Center on Intensive Intervention</vt:lpstr>
      <vt:lpstr>Evidence-Based Practice/ Intervention</vt:lpstr>
      <vt:lpstr>“Evidence Based” &amp; ESSA</vt:lpstr>
      <vt:lpstr>PowerPoint Presentation</vt:lpstr>
      <vt:lpstr>Think/Pair/Share</vt:lpstr>
      <vt:lpstr>Put Simply</vt:lpstr>
      <vt:lpstr>Unpacking Definition of  “Evidenced-Based” in ESSA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vt:lpstr>
      <vt:lpstr>Too Many Interventions ? What’s Your Capacity to Implement ?</vt:lpstr>
      <vt:lpstr>7 Steps to Intervention Fidelity</vt:lpstr>
      <vt:lpstr>Interventionist Engagement</vt:lpstr>
      <vt:lpstr>Test Drive to Reduce Resistance</vt:lpstr>
      <vt:lpstr>PowerPoint Presentation</vt:lpstr>
      <vt:lpstr>Think/Pair/Share</vt:lpstr>
      <vt:lpstr>7 Steps to Intervention Fidelity</vt:lpstr>
      <vt:lpstr>PowerPoint Presentation</vt:lpstr>
      <vt:lpstr>PowerPoint Presentation</vt:lpstr>
      <vt:lpstr>Impact of Training Components on Teacher Learning and Use</vt:lpstr>
      <vt:lpstr>Common vs. Recommended Uses of Instructional Coaches</vt:lpstr>
      <vt:lpstr>Training &amp; Support</vt:lpstr>
      <vt:lpstr>Think of Something You Recently Implemented</vt:lpstr>
      <vt:lpstr>Activity</vt:lpstr>
      <vt:lpstr>7 Steps to Intervention Fidelity</vt:lpstr>
      <vt:lpstr>Exposure &amp; Duration</vt:lpstr>
      <vt:lpstr>PowerPoint Presentation</vt:lpstr>
      <vt:lpstr>PowerPoint Presentation</vt:lpstr>
      <vt:lpstr>Daily 10-min Superior to Longer Duration,  Less Frequent sessions</vt:lpstr>
      <vt:lpstr>Think about This</vt:lpstr>
      <vt:lpstr>Pop-Up: How is dosage determined?</vt:lpstr>
      <vt:lpstr>7 Steps to Intervention Fidelity</vt:lpstr>
      <vt:lpstr>PowerPoint Presentation</vt:lpstr>
      <vt:lpstr>PowerPoint Presentation</vt:lpstr>
      <vt:lpstr>PowerPoint Presentation</vt:lpstr>
      <vt:lpstr>PowerPoint Presentation</vt:lpstr>
      <vt:lpstr>PowerPoint Presentation</vt:lpstr>
      <vt:lpstr>Acceptability Applied to Students</vt:lpstr>
      <vt:lpstr>7 Steps to Intervention Fidelity</vt:lpstr>
      <vt:lpstr>PowerPoint Presentation</vt:lpstr>
      <vt:lpstr>PowerPoint Presentation</vt:lpstr>
      <vt:lpstr>PowerPoint Presentation</vt:lpstr>
      <vt:lpstr>PowerPoint Presentation</vt:lpstr>
      <vt:lpstr>5 Steps to Using Any Implementation Fidelity Measurement</vt:lpstr>
      <vt:lpstr>Common Errors in Developing Checklists</vt:lpstr>
      <vt:lpstr>How to Create An Integrity Checklist. . . </vt:lpstr>
      <vt:lpstr>Core Questions</vt:lpstr>
      <vt:lpstr>Making the Checklist</vt:lpstr>
      <vt:lpstr>Duet Reading</vt:lpstr>
      <vt:lpstr>Duet Reading</vt:lpstr>
      <vt:lpstr>Duet Reading: Sequence</vt:lpstr>
      <vt:lpstr> Duet Reading: Sequence</vt:lpstr>
      <vt:lpstr>Duet Reading: Sequence</vt:lpstr>
      <vt:lpstr>Duet Reading: Sequence</vt:lpstr>
      <vt:lpstr>Example</vt:lpstr>
      <vt:lpstr>Scoring the Checklist</vt:lpstr>
      <vt:lpstr>Adjustments Made</vt:lpstr>
      <vt:lpstr>PowerPoint Presentation</vt:lpstr>
      <vt:lpstr>Summary: Key Factors in Fidelity </vt:lpstr>
      <vt:lpstr>Key #3  Assess Yourself to Expand Your Expertise</vt:lpstr>
      <vt:lpstr>PowerPoint Presentation</vt:lpstr>
      <vt:lpstr>3 Keys  1. Expand Your Working Conception of Fidelity 2. Carefully Design the Dosage  3. Assess Yourself to Expand Your Expertise</vt:lpstr>
      <vt:lpstr>7 Steps to Intervention Fidelity</vt:lpstr>
      <vt:lpstr>Careful – This is an Iterative Process</vt:lpstr>
      <vt:lpstr>Don’t Be Anxious about Repeating a Step (or Two)</vt:lpstr>
      <vt:lpstr>Review: Key Factors in Fidelity </vt:lpstr>
      <vt:lpstr>PowerPoint Presentation</vt:lpstr>
      <vt:lpstr>Summary: What Actions Could You Take ?</vt:lpstr>
      <vt:lpstr>Closing Activity</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Fidelity of Implementation: Are You Really Doing What You Said You Would Do?</dc:title>
  <dc:creator>Coulter, Alan</dc:creator>
  <cp:lastModifiedBy>Kimberly A Gibbons</cp:lastModifiedBy>
  <cp:revision>275</cp:revision>
  <cp:lastPrinted>2017-02-13T21:33:52Z</cp:lastPrinted>
  <dcterms:created xsi:type="dcterms:W3CDTF">2016-04-25T22:38:01Z</dcterms:created>
  <dcterms:modified xsi:type="dcterms:W3CDTF">2019-10-31T16:05:28Z</dcterms:modified>
</cp:coreProperties>
</file>